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6" r:id="rId3"/>
    <p:sldMasterId id="2147483708" r:id="rId4"/>
    <p:sldMasterId id="2147483732" r:id="rId5"/>
    <p:sldMasterId id="2147483756" r:id="rId6"/>
  </p:sldMasterIdLst>
  <p:notesMasterIdLst>
    <p:notesMasterId r:id="rId38"/>
  </p:notesMasterIdLst>
  <p:sldIdLst>
    <p:sldId id="426" r:id="rId7"/>
    <p:sldId id="270" r:id="rId8"/>
    <p:sldId id="416" r:id="rId9"/>
    <p:sldId id="335" r:id="rId10"/>
    <p:sldId id="336" r:id="rId11"/>
    <p:sldId id="337" r:id="rId12"/>
    <p:sldId id="338" r:id="rId13"/>
    <p:sldId id="345" r:id="rId14"/>
    <p:sldId id="341" r:id="rId15"/>
    <p:sldId id="343" r:id="rId16"/>
    <p:sldId id="344" r:id="rId17"/>
    <p:sldId id="429" r:id="rId18"/>
    <p:sldId id="280" r:id="rId19"/>
    <p:sldId id="281" r:id="rId20"/>
    <p:sldId id="359" r:id="rId21"/>
    <p:sldId id="360" r:id="rId22"/>
    <p:sldId id="380" r:id="rId23"/>
    <p:sldId id="431" r:id="rId24"/>
    <p:sldId id="421" r:id="rId25"/>
    <p:sldId id="348" r:id="rId26"/>
    <p:sldId id="306" r:id="rId27"/>
    <p:sldId id="423" r:id="rId28"/>
    <p:sldId id="425" r:id="rId29"/>
    <p:sldId id="349" r:id="rId30"/>
    <p:sldId id="350" r:id="rId31"/>
    <p:sldId id="406" r:id="rId32"/>
    <p:sldId id="407" r:id="rId33"/>
    <p:sldId id="408" r:id="rId34"/>
    <p:sldId id="412" r:id="rId35"/>
    <p:sldId id="322" r:id="rId36"/>
    <p:sldId id="434" r:id="rId37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/7uCWPhr3od0YJVzCP7jlg==" hashData="5OjbLXcWO5vtaTSWk1VkvpPPJ94Apu0g6LZ1RHczgyPpXfc1VltfEXkw+rLZq2oXNTC0XJ3HRIMFAntgtY1GHQ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0496"/>
    <a:srgbClr val="FD95E9"/>
    <a:srgbClr val="006600"/>
    <a:srgbClr val="009900"/>
    <a:srgbClr val="A4B1D4"/>
    <a:srgbClr val="FF7C80"/>
    <a:srgbClr val="40906C"/>
    <a:srgbClr val="FFFFCC"/>
    <a:srgbClr val="803C63"/>
    <a:srgbClr val="ABF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5" autoAdjust="0"/>
    <p:restoredTop sz="93880" autoAdjust="0"/>
  </p:normalViewPr>
  <p:slideViewPr>
    <p:cSldViewPr>
      <p:cViewPr varScale="1">
        <p:scale>
          <a:sx n="85" d="100"/>
          <a:sy n="85" d="100"/>
        </p:scale>
        <p:origin x="80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image" Target="../media/image25.jpeg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image" Target="../media/image33.jpg"/><Relationship Id="rId4" Type="http://schemas.openxmlformats.org/officeDocument/2006/relationships/image" Target="../media/image36.jpe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image" Target="../media/image103.png"/><Relationship Id="rId5" Type="http://schemas.openxmlformats.org/officeDocument/2006/relationships/image" Target="../media/image107.png"/><Relationship Id="rId4" Type="http://schemas.openxmlformats.org/officeDocument/2006/relationships/image" Target="../media/image106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image" Target="../media/image25.jpeg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image" Target="../media/image33.jpg"/><Relationship Id="rId4" Type="http://schemas.openxmlformats.org/officeDocument/2006/relationships/image" Target="../media/image36.jpe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image" Target="../media/image103.png"/><Relationship Id="rId5" Type="http://schemas.openxmlformats.org/officeDocument/2006/relationships/image" Target="../media/image107.png"/><Relationship Id="rId4" Type="http://schemas.openxmlformats.org/officeDocument/2006/relationships/image" Target="../media/image10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56B983-1263-4CBC-B9BA-A2DEF69E4322}" type="doc">
      <dgm:prSet loTypeId="urn:microsoft.com/office/officeart/2005/8/layout/orgChart1" loCatId="hierarchy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2442555-4EF3-491B-9BF8-6276F85127E7}">
      <dgm:prSet phldrT="[Text]" custT="1"/>
      <dgm:spPr>
        <a:solidFill>
          <a:srgbClr val="5470C0"/>
        </a:solidFill>
      </dgm:spPr>
      <dgm:t>
        <a:bodyPr/>
        <a:lstStyle/>
        <a:p>
          <a:r>
            <a:rPr lang="id-ID" sz="4400" b="1" dirty="0">
              <a:ln w="3175">
                <a:solidFill>
                  <a:schemeClr val="tx1"/>
                </a:solidFill>
              </a:ln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TUMOR</a:t>
          </a:r>
          <a:endParaRPr lang="en-US" sz="4400" b="1" dirty="0">
            <a:ln w="3175">
              <a:solidFill>
                <a:schemeClr val="tx1"/>
              </a:solidFill>
            </a:ln>
            <a:latin typeface="ResPublica" pitchFamily="2" charset="0"/>
            <a:ea typeface="Arial Unicode MS" panose="020B0604020202020204" pitchFamily="34" charset="-128"/>
            <a:cs typeface="Arial Unicode MS" panose="020B0604020202020204" pitchFamily="34" charset="-128"/>
          </a:endParaRPr>
        </a:p>
      </dgm:t>
    </dgm:pt>
    <dgm:pt modelId="{61ECEDB7-B72D-4F67-AADB-16651D07FDBE}" type="parTrans" cxnId="{DCA5D5F4-47B2-4019-AC89-1A8534E15E0C}">
      <dgm:prSet/>
      <dgm:spPr/>
      <dgm:t>
        <a:bodyPr/>
        <a:lstStyle/>
        <a:p>
          <a:endParaRPr lang="en-US"/>
        </a:p>
      </dgm:t>
    </dgm:pt>
    <dgm:pt modelId="{E32897A3-5889-4608-A2E2-4B301038997A}" type="sibTrans" cxnId="{DCA5D5F4-47B2-4019-AC89-1A8534E15E0C}">
      <dgm:prSet/>
      <dgm:spPr/>
      <dgm:t>
        <a:bodyPr/>
        <a:lstStyle/>
        <a:p>
          <a:endParaRPr lang="en-US"/>
        </a:p>
      </dgm:t>
    </dgm:pt>
    <dgm:pt modelId="{B9F47DD7-E12B-40AD-B0E9-026B4978CD43}">
      <dgm:prSet phldrT="[Text]" custT="1"/>
      <dgm:spPr/>
      <dgm:t>
        <a:bodyPr/>
        <a:lstStyle/>
        <a:p>
          <a:r>
            <a:rPr lang="id-ID" sz="3600" b="1" dirty="0">
              <a:ln w="3175">
                <a:solidFill>
                  <a:schemeClr val="tx1"/>
                </a:solidFill>
              </a:ln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TUMOR JINAK</a:t>
          </a:r>
          <a:endParaRPr lang="en-US" sz="3600" b="1" dirty="0">
            <a:ln w="3175">
              <a:solidFill>
                <a:schemeClr val="tx1"/>
              </a:solidFill>
            </a:ln>
            <a:latin typeface="ResPublica" pitchFamily="2" charset="0"/>
            <a:ea typeface="Arial Unicode MS" panose="020B0604020202020204" pitchFamily="34" charset="-128"/>
            <a:cs typeface="Arial Unicode MS" panose="020B0604020202020204" pitchFamily="34" charset="-128"/>
          </a:endParaRPr>
        </a:p>
      </dgm:t>
    </dgm:pt>
    <dgm:pt modelId="{D3FCCE8E-F78C-4822-975A-CE22CBB97EE3}" type="parTrans" cxnId="{ECE5BC91-1B9C-413B-89FF-5EC66FA70380}">
      <dgm:prSet/>
      <dgm:spPr/>
      <dgm:t>
        <a:bodyPr/>
        <a:lstStyle/>
        <a:p>
          <a:endParaRPr lang="en-US"/>
        </a:p>
      </dgm:t>
    </dgm:pt>
    <dgm:pt modelId="{A35A8CCE-3507-4F9F-8A7B-5AEB759BC669}" type="sibTrans" cxnId="{ECE5BC91-1B9C-413B-89FF-5EC66FA70380}">
      <dgm:prSet/>
      <dgm:spPr/>
      <dgm:t>
        <a:bodyPr/>
        <a:lstStyle/>
        <a:p>
          <a:endParaRPr lang="en-US"/>
        </a:p>
      </dgm:t>
    </dgm:pt>
    <dgm:pt modelId="{06C51E81-A8D4-4C65-AE81-9BD24AF42C3E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d-ID" sz="3600" b="1" dirty="0">
              <a:ln w="3175">
                <a:solidFill>
                  <a:schemeClr val="tx1"/>
                </a:solidFill>
              </a:ln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TUMOR GANAS</a:t>
          </a:r>
          <a:endParaRPr lang="en-US" sz="3600" b="1" dirty="0">
            <a:ln w="3175">
              <a:solidFill>
                <a:schemeClr val="tx1"/>
              </a:solidFill>
            </a:ln>
            <a:latin typeface="ResPublica" pitchFamily="2" charset="0"/>
            <a:ea typeface="Arial Unicode MS" panose="020B0604020202020204" pitchFamily="34" charset="-128"/>
            <a:cs typeface="Arial Unicode MS" panose="020B0604020202020204" pitchFamily="34" charset="-128"/>
          </a:endParaRPr>
        </a:p>
      </dgm:t>
    </dgm:pt>
    <dgm:pt modelId="{53094ABE-243B-4F44-89F3-1AAD9FBF2896}" type="parTrans" cxnId="{2B1ACD39-9C24-450E-AC62-A878A12D5CBB}">
      <dgm:prSet/>
      <dgm:spPr/>
      <dgm:t>
        <a:bodyPr/>
        <a:lstStyle/>
        <a:p>
          <a:endParaRPr lang="en-US"/>
        </a:p>
      </dgm:t>
    </dgm:pt>
    <dgm:pt modelId="{3DCCA208-13DB-4725-8883-C944D7DD58BB}" type="sibTrans" cxnId="{2B1ACD39-9C24-450E-AC62-A878A12D5CBB}">
      <dgm:prSet/>
      <dgm:spPr/>
      <dgm:t>
        <a:bodyPr/>
        <a:lstStyle/>
        <a:p>
          <a:endParaRPr lang="en-US"/>
        </a:p>
      </dgm:t>
    </dgm:pt>
    <dgm:pt modelId="{95FBC518-77AC-40DF-AA5B-B460CC799581}" type="pres">
      <dgm:prSet presAssocID="{6856B983-1263-4CBC-B9BA-A2DEF69E432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6A4F5C1-7805-4120-9056-A4C216ED6DFF}" type="pres">
      <dgm:prSet presAssocID="{02442555-4EF3-491B-9BF8-6276F85127E7}" presName="hierRoot1" presStyleCnt="0">
        <dgm:presLayoutVars>
          <dgm:hierBranch val="init"/>
        </dgm:presLayoutVars>
      </dgm:prSet>
      <dgm:spPr/>
    </dgm:pt>
    <dgm:pt modelId="{C12E5215-AFEF-47C1-A1D9-00AC8C3E9381}" type="pres">
      <dgm:prSet presAssocID="{02442555-4EF3-491B-9BF8-6276F85127E7}" presName="rootComposite1" presStyleCnt="0"/>
      <dgm:spPr/>
    </dgm:pt>
    <dgm:pt modelId="{E808A880-DD83-4621-A6CE-E44BE4FD6685}" type="pres">
      <dgm:prSet presAssocID="{02442555-4EF3-491B-9BF8-6276F85127E7}" presName="rootText1" presStyleLbl="node0" presStyleIdx="0" presStyleCnt="1">
        <dgm:presLayoutVars>
          <dgm:chPref val="3"/>
        </dgm:presLayoutVars>
      </dgm:prSet>
      <dgm:spPr/>
    </dgm:pt>
    <dgm:pt modelId="{9871E3D0-AFA9-4FDE-97AE-6833F8B29FF8}" type="pres">
      <dgm:prSet presAssocID="{02442555-4EF3-491B-9BF8-6276F85127E7}" presName="rootConnector1" presStyleLbl="node1" presStyleIdx="0" presStyleCnt="0"/>
      <dgm:spPr/>
    </dgm:pt>
    <dgm:pt modelId="{5EBB7C14-36FB-4427-968D-6462E31DCCAB}" type="pres">
      <dgm:prSet presAssocID="{02442555-4EF3-491B-9BF8-6276F85127E7}" presName="hierChild2" presStyleCnt="0"/>
      <dgm:spPr/>
    </dgm:pt>
    <dgm:pt modelId="{8059479D-6445-40CE-86A1-BF1C3E8C01B3}" type="pres">
      <dgm:prSet presAssocID="{D3FCCE8E-F78C-4822-975A-CE22CBB97EE3}" presName="Name37" presStyleLbl="parChTrans1D2" presStyleIdx="0" presStyleCnt="2"/>
      <dgm:spPr/>
    </dgm:pt>
    <dgm:pt modelId="{819E9932-706F-44B3-ABE7-EB2FE87EC69A}" type="pres">
      <dgm:prSet presAssocID="{B9F47DD7-E12B-40AD-B0E9-026B4978CD43}" presName="hierRoot2" presStyleCnt="0">
        <dgm:presLayoutVars>
          <dgm:hierBranch val="init"/>
        </dgm:presLayoutVars>
      </dgm:prSet>
      <dgm:spPr/>
    </dgm:pt>
    <dgm:pt modelId="{EC5C2FBB-6D7F-43D2-8AA7-3AACD7572C9F}" type="pres">
      <dgm:prSet presAssocID="{B9F47DD7-E12B-40AD-B0E9-026B4978CD43}" presName="rootComposite" presStyleCnt="0"/>
      <dgm:spPr/>
    </dgm:pt>
    <dgm:pt modelId="{16A9B110-2E4C-4819-ABD1-B90A7104B163}" type="pres">
      <dgm:prSet presAssocID="{B9F47DD7-E12B-40AD-B0E9-026B4978CD43}" presName="rootText" presStyleLbl="node2" presStyleIdx="0" presStyleCnt="2" custScaleX="111524" custLinFactNeighborY="-10538">
        <dgm:presLayoutVars>
          <dgm:chPref val="3"/>
        </dgm:presLayoutVars>
      </dgm:prSet>
      <dgm:spPr/>
    </dgm:pt>
    <dgm:pt modelId="{1F50EAEC-FF7E-4B1D-B63F-4678B486DA1D}" type="pres">
      <dgm:prSet presAssocID="{B9F47DD7-E12B-40AD-B0E9-026B4978CD43}" presName="rootConnector" presStyleLbl="node2" presStyleIdx="0" presStyleCnt="2"/>
      <dgm:spPr/>
    </dgm:pt>
    <dgm:pt modelId="{9F85692E-19EE-45EB-ADBD-D72742E96E1B}" type="pres">
      <dgm:prSet presAssocID="{B9F47DD7-E12B-40AD-B0E9-026B4978CD43}" presName="hierChild4" presStyleCnt="0"/>
      <dgm:spPr/>
    </dgm:pt>
    <dgm:pt modelId="{EBF900B4-AFB2-4ACF-838C-1ECA2BA79972}" type="pres">
      <dgm:prSet presAssocID="{B9F47DD7-E12B-40AD-B0E9-026B4978CD43}" presName="hierChild5" presStyleCnt="0"/>
      <dgm:spPr/>
    </dgm:pt>
    <dgm:pt modelId="{CE09115B-2937-4F98-8F8C-E9E61B950DDD}" type="pres">
      <dgm:prSet presAssocID="{53094ABE-243B-4F44-89F3-1AAD9FBF2896}" presName="Name37" presStyleLbl="parChTrans1D2" presStyleIdx="1" presStyleCnt="2"/>
      <dgm:spPr/>
    </dgm:pt>
    <dgm:pt modelId="{C51FC061-0B9E-4F8A-AF02-718C5467B33C}" type="pres">
      <dgm:prSet presAssocID="{06C51E81-A8D4-4C65-AE81-9BD24AF42C3E}" presName="hierRoot2" presStyleCnt="0">
        <dgm:presLayoutVars>
          <dgm:hierBranch val="init"/>
        </dgm:presLayoutVars>
      </dgm:prSet>
      <dgm:spPr/>
    </dgm:pt>
    <dgm:pt modelId="{2740857A-148D-46E3-A1DF-A2C65002CF4A}" type="pres">
      <dgm:prSet presAssocID="{06C51E81-A8D4-4C65-AE81-9BD24AF42C3E}" presName="rootComposite" presStyleCnt="0"/>
      <dgm:spPr/>
    </dgm:pt>
    <dgm:pt modelId="{D708FBA9-A4DF-45C9-834E-5B759E487783}" type="pres">
      <dgm:prSet presAssocID="{06C51E81-A8D4-4C65-AE81-9BD24AF42C3E}" presName="rootText" presStyleLbl="node2" presStyleIdx="1" presStyleCnt="2" custScaleX="111524" custLinFactNeighborY="-10538">
        <dgm:presLayoutVars>
          <dgm:chPref val="3"/>
        </dgm:presLayoutVars>
      </dgm:prSet>
      <dgm:spPr/>
    </dgm:pt>
    <dgm:pt modelId="{F7C87570-7B2D-4F46-A470-2DA363ABB099}" type="pres">
      <dgm:prSet presAssocID="{06C51E81-A8D4-4C65-AE81-9BD24AF42C3E}" presName="rootConnector" presStyleLbl="node2" presStyleIdx="1" presStyleCnt="2"/>
      <dgm:spPr/>
    </dgm:pt>
    <dgm:pt modelId="{40AC22F9-EE25-4EDA-93A9-0E489B42E8C4}" type="pres">
      <dgm:prSet presAssocID="{06C51E81-A8D4-4C65-AE81-9BD24AF42C3E}" presName="hierChild4" presStyleCnt="0"/>
      <dgm:spPr/>
    </dgm:pt>
    <dgm:pt modelId="{DC7AB10A-C913-40F2-AF32-1A5C61DFD834}" type="pres">
      <dgm:prSet presAssocID="{06C51E81-A8D4-4C65-AE81-9BD24AF42C3E}" presName="hierChild5" presStyleCnt="0"/>
      <dgm:spPr/>
    </dgm:pt>
    <dgm:pt modelId="{1D46783B-513E-4CED-9023-FB0C9B67E711}" type="pres">
      <dgm:prSet presAssocID="{02442555-4EF3-491B-9BF8-6276F85127E7}" presName="hierChild3" presStyleCnt="0"/>
      <dgm:spPr/>
    </dgm:pt>
  </dgm:ptLst>
  <dgm:cxnLst>
    <dgm:cxn modelId="{A5816506-20BC-4F11-94E5-264C4B551F69}" type="presOf" srcId="{D3FCCE8E-F78C-4822-975A-CE22CBB97EE3}" destId="{8059479D-6445-40CE-86A1-BF1C3E8C01B3}" srcOrd="0" destOrd="0" presId="urn:microsoft.com/office/officeart/2005/8/layout/orgChart1"/>
    <dgm:cxn modelId="{B7037525-97BD-4E03-AA79-1ED354231302}" type="presOf" srcId="{06C51E81-A8D4-4C65-AE81-9BD24AF42C3E}" destId="{F7C87570-7B2D-4F46-A470-2DA363ABB099}" srcOrd="1" destOrd="0" presId="urn:microsoft.com/office/officeart/2005/8/layout/orgChart1"/>
    <dgm:cxn modelId="{2B1ACD39-9C24-450E-AC62-A878A12D5CBB}" srcId="{02442555-4EF3-491B-9BF8-6276F85127E7}" destId="{06C51E81-A8D4-4C65-AE81-9BD24AF42C3E}" srcOrd="1" destOrd="0" parTransId="{53094ABE-243B-4F44-89F3-1AAD9FBF2896}" sibTransId="{3DCCA208-13DB-4725-8883-C944D7DD58BB}"/>
    <dgm:cxn modelId="{AFE33D49-F089-4656-B4A5-69D0A1462A5D}" type="presOf" srcId="{6856B983-1263-4CBC-B9BA-A2DEF69E4322}" destId="{95FBC518-77AC-40DF-AA5B-B460CC799581}" srcOrd="0" destOrd="0" presId="urn:microsoft.com/office/officeart/2005/8/layout/orgChart1"/>
    <dgm:cxn modelId="{CA396449-B99F-4575-B096-B3A908F0A3CA}" type="presOf" srcId="{B9F47DD7-E12B-40AD-B0E9-026B4978CD43}" destId="{16A9B110-2E4C-4819-ABD1-B90A7104B163}" srcOrd="0" destOrd="0" presId="urn:microsoft.com/office/officeart/2005/8/layout/orgChart1"/>
    <dgm:cxn modelId="{71E7DE6C-62E4-402C-8257-CD39885159DC}" type="presOf" srcId="{B9F47DD7-E12B-40AD-B0E9-026B4978CD43}" destId="{1F50EAEC-FF7E-4B1D-B63F-4678B486DA1D}" srcOrd="1" destOrd="0" presId="urn:microsoft.com/office/officeart/2005/8/layout/orgChart1"/>
    <dgm:cxn modelId="{ECE5BC91-1B9C-413B-89FF-5EC66FA70380}" srcId="{02442555-4EF3-491B-9BF8-6276F85127E7}" destId="{B9F47DD7-E12B-40AD-B0E9-026B4978CD43}" srcOrd="0" destOrd="0" parTransId="{D3FCCE8E-F78C-4822-975A-CE22CBB97EE3}" sibTransId="{A35A8CCE-3507-4F9F-8A7B-5AEB759BC669}"/>
    <dgm:cxn modelId="{5396DEBD-B7E6-4A62-A15B-2D0C31B62C1F}" type="presOf" srcId="{02442555-4EF3-491B-9BF8-6276F85127E7}" destId="{9871E3D0-AFA9-4FDE-97AE-6833F8B29FF8}" srcOrd="1" destOrd="0" presId="urn:microsoft.com/office/officeart/2005/8/layout/orgChart1"/>
    <dgm:cxn modelId="{CF0FE7BE-0605-46D7-8489-AA47485D4209}" type="presOf" srcId="{53094ABE-243B-4F44-89F3-1AAD9FBF2896}" destId="{CE09115B-2937-4F98-8F8C-E9E61B950DDD}" srcOrd="0" destOrd="0" presId="urn:microsoft.com/office/officeart/2005/8/layout/orgChart1"/>
    <dgm:cxn modelId="{59910AC9-A69E-46B5-BB8E-CFF935228AE0}" type="presOf" srcId="{06C51E81-A8D4-4C65-AE81-9BD24AF42C3E}" destId="{D708FBA9-A4DF-45C9-834E-5B759E487783}" srcOrd="0" destOrd="0" presId="urn:microsoft.com/office/officeart/2005/8/layout/orgChart1"/>
    <dgm:cxn modelId="{A2ABA9E6-23C4-4C46-AF56-BB94B4CADB7C}" type="presOf" srcId="{02442555-4EF3-491B-9BF8-6276F85127E7}" destId="{E808A880-DD83-4621-A6CE-E44BE4FD6685}" srcOrd="0" destOrd="0" presId="urn:microsoft.com/office/officeart/2005/8/layout/orgChart1"/>
    <dgm:cxn modelId="{DCA5D5F4-47B2-4019-AC89-1A8534E15E0C}" srcId="{6856B983-1263-4CBC-B9BA-A2DEF69E4322}" destId="{02442555-4EF3-491B-9BF8-6276F85127E7}" srcOrd="0" destOrd="0" parTransId="{61ECEDB7-B72D-4F67-AADB-16651D07FDBE}" sibTransId="{E32897A3-5889-4608-A2E2-4B301038997A}"/>
    <dgm:cxn modelId="{C8862B86-14A9-497A-84E0-F9B66E71CF2C}" type="presParOf" srcId="{95FBC518-77AC-40DF-AA5B-B460CC799581}" destId="{36A4F5C1-7805-4120-9056-A4C216ED6DFF}" srcOrd="0" destOrd="0" presId="urn:microsoft.com/office/officeart/2005/8/layout/orgChart1"/>
    <dgm:cxn modelId="{B2D90E7B-6739-48CA-9786-70A91D5CDDD5}" type="presParOf" srcId="{36A4F5C1-7805-4120-9056-A4C216ED6DFF}" destId="{C12E5215-AFEF-47C1-A1D9-00AC8C3E9381}" srcOrd="0" destOrd="0" presId="urn:microsoft.com/office/officeart/2005/8/layout/orgChart1"/>
    <dgm:cxn modelId="{AC297AD3-2CA7-4065-B5AC-43812288AAAB}" type="presParOf" srcId="{C12E5215-AFEF-47C1-A1D9-00AC8C3E9381}" destId="{E808A880-DD83-4621-A6CE-E44BE4FD6685}" srcOrd="0" destOrd="0" presId="urn:microsoft.com/office/officeart/2005/8/layout/orgChart1"/>
    <dgm:cxn modelId="{A6CB16C4-6F01-485E-9CE0-737D6B2AA162}" type="presParOf" srcId="{C12E5215-AFEF-47C1-A1D9-00AC8C3E9381}" destId="{9871E3D0-AFA9-4FDE-97AE-6833F8B29FF8}" srcOrd="1" destOrd="0" presId="urn:microsoft.com/office/officeart/2005/8/layout/orgChart1"/>
    <dgm:cxn modelId="{E15EB10B-EADC-45E8-85BE-CDF6C56A7C65}" type="presParOf" srcId="{36A4F5C1-7805-4120-9056-A4C216ED6DFF}" destId="{5EBB7C14-36FB-4427-968D-6462E31DCCAB}" srcOrd="1" destOrd="0" presId="urn:microsoft.com/office/officeart/2005/8/layout/orgChart1"/>
    <dgm:cxn modelId="{2F0B877C-DB96-445B-ACFF-B52EE26E0878}" type="presParOf" srcId="{5EBB7C14-36FB-4427-968D-6462E31DCCAB}" destId="{8059479D-6445-40CE-86A1-BF1C3E8C01B3}" srcOrd="0" destOrd="0" presId="urn:microsoft.com/office/officeart/2005/8/layout/orgChart1"/>
    <dgm:cxn modelId="{A88BBCDD-DFB9-40A0-8F95-527C97C2000F}" type="presParOf" srcId="{5EBB7C14-36FB-4427-968D-6462E31DCCAB}" destId="{819E9932-706F-44B3-ABE7-EB2FE87EC69A}" srcOrd="1" destOrd="0" presId="urn:microsoft.com/office/officeart/2005/8/layout/orgChart1"/>
    <dgm:cxn modelId="{1C9BBE57-BCF1-49AC-8631-CF630FAC6082}" type="presParOf" srcId="{819E9932-706F-44B3-ABE7-EB2FE87EC69A}" destId="{EC5C2FBB-6D7F-43D2-8AA7-3AACD7572C9F}" srcOrd="0" destOrd="0" presId="urn:microsoft.com/office/officeart/2005/8/layout/orgChart1"/>
    <dgm:cxn modelId="{1AC80E43-3A87-4E6E-8AE8-B3BDEC6E7D7E}" type="presParOf" srcId="{EC5C2FBB-6D7F-43D2-8AA7-3AACD7572C9F}" destId="{16A9B110-2E4C-4819-ABD1-B90A7104B163}" srcOrd="0" destOrd="0" presId="urn:microsoft.com/office/officeart/2005/8/layout/orgChart1"/>
    <dgm:cxn modelId="{7837841A-0590-4C7A-9BCA-C22E0FC18695}" type="presParOf" srcId="{EC5C2FBB-6D7F-43D2-8AA7-3AACD7572C9F}" destId="{1F50EAEC-FF7E-4B1D-B63F-4678B486DA1D}" srcOrd="1" destOrd="0" presId="urn:microsoft.com/office/officeart/2005/8/layout/orgChart1"/>
    <dgm:cxn modelId="{C3D72EF4-DDF7-4B19-AD5C-82AB53152B09}" type="presParOf" srcId="{819E9932-706F-44B3-ABE7-EB2FE87EC69A}" destId="{9F85692E-19EE-45EB-ADBD-D72742E96E1B}" srcOrd="1" destOrd="0" presId="urn:microsoft.com/office/officeart/2005/8/layout/orgChart1"/>
    <dgm:cxn modelId="{8D4280B5-658F-4F52-A066-85EEA297C05D}" type="presParOf" srcId="{819E9932-706F-44B3-ABE7-EB2FE87EC69A}" destId="{EBF900B4-AFB2-4ACF-838C-1ECA2BA79972}" srcOrd="2" destOrd="0" presId="urn:microsoft.com/office/officeart/2005/8/layout/orgChart1"/>
    <dgm:cxn modelId="{26A4ABF1-4BE8-470B-9809-2A426CD3F294}" type="presParOf" srcId="{5EBB7C14-36FB-4427-968D-6462E31DCCAB}" destId="{CE09115B-2937-4F98-8F8C-E9E61B950DDD}" srcOrd="2" destOrd="0" presId="urn:microsoft.com/office/officeart/2005/8/layout/orgChart1"/>
    <dgm:cxn modelId="{DEC3A1D7-F0A4-420E-9E1C-214C042B91D1}" type="presParOf" srcId="{5EBB7C14-36FB-4427-968D-6462E31DCCAB}" destId="{C51FC061-0B9E-4F8A-AF02-718C5467B33C}" srcOrd="3" destOrd="0" presId="urn:microsoft.com/office/officeart/2005/8/layout/orgChart1"/>
    <dgm:cxn modelId="{6E0E5417-7E21-45F3-BDD0-0363F0817E23}" type="presParOf" srcId="{C51FC061-0B9E-4F8A-AF02-718C5467B33C}" destId="{2740857A-148D-46E3-A1DF-A2C65002CF4A}" srcOrd="0" destOrd="0" presId="urn:microsoft.com/office/officeart/2005/8/layout/orgChart1"/>
    <dgm:cxn modelId="{D44D80F7-9AC8-4CD2-97AB-47884181432B}" type="presParOf" srcId="{2740857A-148D-46E3-A1DF-A2C65002CF4A}" destId="{D708FBA9-A4DF-45C9-834E-5B759E487783}" srcOrd="0" destOrd="0" presId="urn:microsoft.com/office/officeart/2005/8/layout/orgChart1"/>
    <dgm:cxn modelId="{A67B7976-31DE-4215-9D27-6E9A8ED1B3E7}" type="presParOf" srcId="{2740857A-148D-46E3-A1DF-A2C65002CF4A}" destId="{F7C87570-7B2D-4F46-A470-2DA363ABB099}" srcOrd="1" destOrd="0" presId="urn:microsoft.com/office/officeart/2005/8/layout/orgChart1"/>
    <dgm:cxn modelId="{EBC33A6C-C5E3-49A5-B74E-DDF8D22F6054}" type="presParOf" srcId="{C51FC061-0B9E-4F8A-AF02-718C5467B33C}" destId="{40AC22F9-EE25-4EDA-93A9-0E489B42E8C4}" srcOrd="1" destOrd="0" presId="urn:microsoft.com/office/officeart/2005/8/layout/orgChart1"/>
    <dgm:cxn modelId="{9F444991-77DE-4C24-904A-C930DF6DBC8B}" type="presParOf" srcId="{C51FC061-0B9E-4F8A-AF02-718C5467B33C}" destId="{DC7AB10A-C913-40F2-AF32-1A5C61DFD834}" srcOrd="2" destOrd="0" presId="urn:microsoft.com/office/officeart/2005/8/layout/orgChart1"/>
    <dgm:cxn modelId="{514BE22F-0839-4BCC-A380-E33D847E50A9}" type="presParOf" srcId="{36A4F5C1-7805-4120-9056-A4C216ED6DFF}" destId="{1D46783B-513E-4CED-9023-FB0C9B67E71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1ACAFD-1E7E-4147-924A-5B8DB87C4499}" type="doc">
      <dgm:prSet loTypeId="urn:microsoft.com/office/officeart/2005/8/layout/vProcess5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3B53B28-C463-485D-9ECD-4903FCCBED2A}">
      <dgm:prSet phldrT="[Text]" custT="1"/>
      <dgm:spPr/>
      <dgm:t>
        <a:bodyPr/>
        <a:lstStyle/>
        <a:p>
          <a:pPr marL="114300" indent="0" algn="l"/>
          <a:r>
            <a:rPr lang="id-ID" sz="3800" b="1" dirty="0">
              <a:ln w="3175">
                <a:solidFill>
                  <a:schemeClr val="tx1"/>
                </a:solidFill>
              </a:ln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TUMOR JINAK</a:t>
          </a:r>
          <a:endParaRPr lang="en-US" sz="3800" b="1" dirty="0">
            <a:ln w="3175">
              <a:solidFill>
                <a:schemeClr val="tx1"/>
              </a:solidFill>
            </a:ln>
            <a:latin typeface="ResPublica" pitchFamily="2" charset="0"/>
            <a:ea typeface="Arial Unicode MS" panose="020B0604020202020204" pitchFamily="34" charset="-128"/>
            <a:cs typeface="Arial Unicode MS" panose="020B0604020202020204" pitchFamily="34" charset="-128"/>
          </a:endParaRPr>
        </a:p>
      </dgm:t>
    </dgm:pt>
    <dgm:pt modelId="{FD6F7A07-A9D6-4E5A-95F3-2A55061D90FC}" type="parTrans" cxnId="{DE084F07-7B3B-4533-B642-786C3B32C3E7}">
      <dgm:prSet/>
      <dgm:spPr/>
      <dgm:t>
        <a:bodyPr/>
        <a:lstStyle/>
        <a:p>
          <a:endParaRPr lang="en-US" sz="2400">
            <a:latin typeface="Arial Unicode MS" panose="020B0604020202020204" pitchFamily="34" charset="-128"/>
            <a:ea typeface="Arial Unicode MS" panose="020B0604020202020204" pitchFamily="34" charset="-128"/>
            <a:cs typeface="Arial Unicode MS" panose="020B0604020202020204" pitchFamily="34" charset="-128"/>
          </a:endParaRPr>
        </a:p>
      </dgm:t>
    </dgm:pt>
    <dgm:pt modelId="{5A6A9B64-236A-412D-AEBB-2C0ACA208389}" type="sibTrans" cxnId="{DE084F07-7B3B-4533-B642-786C3B32C3E7}">
      <dgm:prSet custT="1"/>
      <dgm:spPr/>
      <dgm:t>
        <a:bodyPr/>
        <a:lstStyle/>
        <a:p>
          <a:endParaRPr lang="en-US" sz="2400">
            <a:latin typeface="Arial Unicode MS" panose="020B0604020202020204" pitchFamily="34" charset="-128"/>
            <a:ea typeface="Arial Unicode MS" panose="020B0604020202020204" pitchFamily="34" charset="-128"/>
            <a:cs typeface="Arial Unicode MS" panose="020B0604020202020204" pitchFamily="34" charset="-128"/>
          </a:endParaRPr>
        </a:p>
      </dgm:t>
    </dgm:pt>
    <dgm:pt modelId="{9203D5D7-EE40-4FFB-AFC6-D3FBD5FAA6C1}" type="pres">
      <dgm:prSet presAssocID="{4D1ACAFD-1E7E-4147-924A-5B8DB87C4499}" presName="outerComposite" presStyleCnt="0">
        <dgm:presLayoutVars>
          <dgm:chMax val="5"/>
          <dgm:dir/>
          <dgm:resizeHandles val="exact"/>
        </dgm:presLayoutVars>
      </dgm:prSet>
      <dgm:spPr/>
    </dgm:pt>
    <dgm:pt modelId="{9C51B88B-3B13-4D38-937F-19DCCAD03B8F}" type="pres">
      <dgm:prSet presAssocID="{4D1ACAFD-1E7E-4147-924A-5B8DB87C4499}" presName="dummyMaxCanvas" presStyleCnt="0">
        <dgm:presLayoutVars/>
      </dgm:prSet>
      <dgm:spPr/>
    </dgm:pt>
    <dgm:pt modelId="{A4994048-0828-4460-83FC-30A911452DBE}" type="pres">
      <dgm:prSet presAssocID="{4D1ACAFD-1E7E-4147-924A-5B8DB87C4499}" presName="OneNode_1" presStyleLbl="node1" presStyleIdx="0" presStyleCnt="1" custLinFactNeighborY="-18528">
        <dgm:presLayoutVars>
          <dgm:bulletEnabled val="1"/>
        </dgm:presLayoutVars>
      </dgm:prSet>
      <dgm:spPr/>
    </dgm:pt>
  </dgm:ptLst>
  <dgm:cxnLst>
    <dgm:cxn modelId="{DE084F07-7B3B-4533-B642-786C3B32C3E7}" srcId="{4D1ACAFD-1E7E-4147-924A-5B8DB87C4499}" destId="{33B53B28-C463-485D-9ECD-4903FCCBED2A}" srcOrd="0" destOrd="0" parTransId="{FD6F7A07-A9D6-4E5A-95F3-2A55061D90FC}" sibTransId="{5A6A9B64-236A-412D-AEBB-2C0ACA208389}"/>
    <dgm:cxn modelId="{EAB31F19-712D-4AFB-B2B2-C0390809610C}" type="presOf" srcId="{4D1ACAFD-1E7E-4147-924A-5B8DB87C4499}" destId="{9203D5D7-EE40-4FFB-AFC6-D3FBD5FAA6C1}" srcOrd="0" destOrd="0" presId="urn:microsoft.com/office/officeart/2005/8/layout/vProcess5"/>
    <dgm:cxn modelId="{075923C1-1313-47A8-A0EA-61337A9BEC26}" type="presOf" srcId="{33B53B28-C463-485D-9ECD-4903FCCBED2A}" destId="{A4994048-0828-4460-83FC-30A911452DBE}" srcOrd="0" destOrd="0" presId="urn:microsoft.com/office/officeart/2005/8/layout/vProcess5"/>
    <dgm:cxn modelId="{B93980F6-7037-4457-8EC5-14448BCDF9EB}" type="presParOf" srcId="{9203D5D7-EE40-4FFB-AFC6-D3FBD5FAA6C1}" destId="{9C51B88B-3B13-4D38-937F-19DCCAD03B8F}" srcOrd="0" destOrd="0" presId="urn:microsoft.com/office/officeart/2005/8/layout/vProcess5"/>
    <dgm:cxn modelId="{3D2E21CF-CDE3-427A-86A1-0F7EF2518A5E}" type="presParOf" srcId="{9203D5D7-EE40-4FFB-AFC6-D3FBD5FAA6C1}" destId="{A4994048-0828-4460-83FC-30A911452DBE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1ACAFD-1E7E-4147-924A-5B8DB87C4499}" type="doc">
      <dgm:prSet loTypeId="urn:microsoft.com/office/officeart/2005/8/layout/vProcess5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3B53B28-C463-485D-9ECD-4903FCCBED2A}">
      <dgm:prSet phldrT="[Text]" custT="1"/>
      <dgm:spPr>
        <a:solidFill>
          <a:srgbClr val="FF6600"/>
        </a:solidFill>
      </dgm:spPr>
      <dgm:t>
        <a:bodyPr/>
        <a:lstStyle/>
        <a:p>
          <a:pPr marL="0" indent="0" algn="l"/>
          <a:r>
            <a:rPr lang="id-ID" sz="3800" b="1" dirty="0">
              <a:ln w="3175">
                <a:solidFill>
                  <a:schemeClr val="tx1"/>
                </a:solidFill>
              </a:ln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TUMOR </a:t>
          </a:r>
          <a:r>
            <a:rPr lang="en-US" sz="3800" b="1" dirty="0">
              <a:ln w="3175">
                <a:solidFill>
                  <a:schemeClr val="tx1"/>
                </a:solidFill>
              </a:ln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GANAS</a:t>
          </a:r>
        </a:p>
      </dgm:t>
    </dgm:pt>
    <dgm:pt modelId="{FD6F7A07-A9D6-4E5A-95F3-2A55061D90FC}" type="parTrans" cxnId="{DE084F07-7B3B-4533-B642-786C3B32C3E7}">
      <dgm:prSet/>
      <dgm:spPr/>
      <dgm:t>
        <a:bodyPr/>
        <a:lstStyle/>
        <a:p>
          <a:endParaRPr lang="en-US" sz="2400">
            <a:latin typeface="Arial Unicode MS" panose="020B0604020202020204" pitchFamily="34" charset="-128"/>
            <a:ea typeface="Arial Unicode MS" panose="020B0604020202020204" pitchFamily="34" charset="-128"/>
            <a:cs typeface="Arial Unicode MS" panose="020B0604020202020204" pitchFamily="34" charset="-128"/>
          </a:endParaRPr>
        </a:p>
      </dgm:t>
    </dgm:pt>
    <dgm:pt modelId="{5A6A9B64-236A-412D-AEBB-2C0ACA208389}" type="sibTrans" cxnId="{DE084F07-7B3B-4533-B642-786C3B32C3E7}">
      <dgm:prSet custT="1"/>
      <dgm:spPr/>
      <dgm:t>
        <a:bodyPr/>
        <a:lstStyle/>
        <a:p>
          <a:endParaRPr lang="en-US" sz="2400">
            <a:latin typeface="Arial Unicode MS" panose="020B0604020202020204" pitchFamily="34" charset="-128"/>
            <a:ea typeface="Arial Unicode MS" panose="020B0604020202020204" pitchFamily="34" charset="-128"/>
            <a:cs typeface="Arial Unicode MS" panose="020B0604020202020204" pitchFamily="34" charset="-128"/>
          </a:endParaRPr>
        </a:p>
      </dgm:t>
    </dgm:pt>
    <dgm:pt modelId="{9203D5D7-EE40-4FFB-AFC6-D3FBD5FAA6C1}" type="pres">
      <dgm:prSet presAssocID="{4D1ACAFD-1E7E-4147-924A-5B8DB87C4499}" presName="outerComposite" presStyleCnt="0">
        <dgm:presLayoutVars>
          <dgm:chMax val="5"/>
          <dgm:dir/>
          <dgm:resizeHandles val="exact"/>
        </dgm:presLayoutVars>
      </dgm:prSet>
      <dgm:spPr/>
    </dgm:pt>
    <dgm:pt modelId="{9C51B88B-3B13-4D38-937F-19DCCAD03B8F}" type="pres">
      <dgm:prSet presAssocID="{4D1ACAFD-1E7E-4147-924A-5B8DB87C4499}" presName="dummyMaxCanvas" presStyleCnt="0">
        <dgm:presLayoutVars/>
      </dgm:prSet>
      <dgm:spPr/>
    </dgm:pt>
    <dgm:pt modelId="{A4994048-0828-4460-83FC-30A911452DBE}" type="pres">
      <dgm:prSet presAssocID="{4D1ACAFD-1E7E-4147-924A-5B8DB87C4499}" presName="OneNode_1" presStyleLbl="node1" presStyleIdx="0" presStyleCnt="1" custLinFactNeighborY="30056">
        <dgm:presLayoutVars>
          <dgm:bulletEnabled val="1"/>
        </dgm:presLayoutVars>
      </dgm:prSet>
      <dgm:spPr/>
    </dgm:pt>
  </dgm:ptLst>
  <dgm:cxnLst>
    <dgm:cxn modelId="{DE084F07-7B3B-4533-B642-786C3B32C3E7}" srcId="{4D1ACAFD-1E7E-4147-924A-5B8DB87C4499}" destId="{33B53B28-C463-485D-9ECD-4903FCCBED2A}" srcOrd="0" destOrd="0" parTransId="{FD6F7A07-A9D6-4E5A-95F3-2A55061D90FC}" sibTransId="{5A6A9B64-236A-412D-AEBB-2C0ACA208389}"/>
    <dgm:cxn modelId="{EAB31F19-712D-4AFB-B2B2-C0390809610C}" type="presOf" srcId="{4D1ACAFD-1E7E-4147-924A-5B8DB87C4499}" destId="{9203D5D7-EE40-4FFB-AFC6-D3FBD5FAA6C1}" srcOrd="0" destOrd="0" presId="urn:microsoft.com/office/officeart/2005/8/layout/vProcess5"/>
    <dgm:cxn modelId="{075923C1-1313-47A8-A0EA-61337A9BEC26}" type="presOf" srcId="{33B53B28-C463-485D-9ECD-4903FCCBED2A}" destId="{A4994048-0828-4460-83FC-30A911452DBE}" srcOrd="0" destOrd="0" presId="urn:microsoft.com/office/officeart/2005/8/layout/vProcess5"/>
    <dgm:cxn modelId="{B93980F6-7037-4457-8EC5-14448BCDF9EB}" type="presParOf" srcId="{9203D5D7-EE40-4FFB-AFC6-D3FBD5FAA6C1}" destId="{9C51B88B-3B13-4D38-937F-19DCCAD03B8F}" srcOrd="0" destOrd="0" presId="urn:microsoft.com/office/officeart/2005/8/layout/vProcess5"/>
    <dgm:cxn modelId="{3D2E21CF-CDE3-427A-86A1-0F7EF2518A5E}" type="presParOf" srcId="{9203D5D7-EE40-4FFB-AFC6-D3FBD5FAA6C1}" destId="{A4994048-0828-4460-83FC-30A911452DBE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9A030C-5C53-4813-A761-B967CA041D8E}" type="doc">
      <dgm:prSet loTypeId="urn:microsoft.com/office/officeart/2008/layout/VerticalCurvedList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B85E3D2-1751-418C-BAC6-5B68EED47AAC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d-ID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Genetik/Keturunan </a:t>
          </a:r>
          <a:endParaRPr lang="en-US" sz="2800" b="1" dirty="0">
            <a:ln w="3175">
              <a:solidFill>
                <a:schemeClr val="tx1"/>
              </a:solidFill>
            </a:ln>
            <a:latin typeface="ResPublica" pitchFamily="2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id-ID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(Gen Kanker = Gen Proto Octogen)</a:t>
          </a:r>
          <a:endParaRPr lang="en-US" sz="2800" b="1" dirty="0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0E979A47-1E5E-421C-A28D-E782E24B95D8}" type="parTrans" cxnId="{91983F73-44A1-4592-85DA-BBCAB88CF052}">
      <dgm:prSet/>
      <dgm:spPr/>
      <dgm:t>
        <a:bodyPr/>
        <a:lstStyle/>
        <a:p>
          <a:endParaRPr lang="en-US" sz="2800" b="1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BECA5305-9AF3-4B9E-95E8-2EC533D7BD39}" type="sibTrans" cxnId="{91983F73-44A1-4592-85DA-BBCAB88CF052}">
      <dgm:prSet/>
      <dgm:spPr/>
      <dgm:t>
        <a:bodyPr/>
        <a:lstStyle/>
        <a:p>
          <a:endParaRPr lang="en-US" sz="2800" b="1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7D01D050-8CE3-4C31-ABBB-9E8240202985}">
      <dgm:prSet phldrT="[Text]" custT="1"/>
      <dgm:spPr/>
      <dgm:t>
        <a:bodyPr/>
        <a:lstStyle/>
        <a:p>
          <a:r>
            <a:rPr lang="id-ID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Kimia/</a:t>
          </a:r>
          <a:r>
            <a:rPr lang="en-US" sz="2800" b="1" dirty="0" err="1">
              <a:ln w="3175">
                <a:solidFill>
                  <a:schemeClr val="tx1"/>
                </a:solidFill>
              </a:ln>
              <a:latin typeface="ResPublica" pitchFamily="2" charset="0"/>
            </a:rPr>
            <a:t>Radiasi</a:t>
          </a:r>
          <a:endParaRPr lang="en-US" sz="2800" b="1" dirty="0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D9C2C6F3-DCE8-45E9-BE82-1265FD8C2A30}" type="parTrans" cxnId="{1BD5766A-7F6B-47A5-BC1A-0FD29C88A8EF}">
      <dgm:prSet/>
      <dgm:spPr/>
      <dgm:t>
        <a:bodyPr/>
        <a:lstStyle/>
        <a:p>
          <a:endParaRPr lang="en-US" sz="2800" b="1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E8550828-8CFA-4839-84B5-6F9A03645B28}" type="sibTrans" cxnId="{1BD5766A-7F6B-47A5-BC1A-0FD29C88A8EF}">
      <dgm:prSet/>
      <dgm:spPr/>
      <dgm:t>
        <a:bodyPr/>
        <a:lstStyle/>
        <a:p>
          <a:endParaRPr lang="en-US" sz="2800" b="1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7443975D-27B0-4ABC-9996-DD7F18800156}">
      <dgm:prSet phldrT="[Text]" custT="1"/>
      <dgm:spPr/>
      <dgm:t>
        <a:bodyPr/>
        <a:lstStyle/>
        <a:p>
          <a:r>
            <a:rPr lang="id-ID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Makanan dan </a:t>
          </a:r>
          <a:r>
            <a:rPr lang="en-US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m</a:t>
          </a:r>
          <a:r>
            <a:rPr lang="id-ID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inuman yang mengandung </a:t>
          </a:r>
          <a:r>
            <a:rPr lang="en-US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z</a:t>
          </a:r>
          <a:r>
            <a:rPr lang="id-ID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at carsinogen</a:t>
          </a:r>
          <a:endParaRPr lang="en-US" sz="2800" b="1" dirty="0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7AA87CBA-1B6D-4A0D-A637-CF07C83C4A99}" type="parTrans" cxnId="{8919E298-4EA9-4496-820C-F5F3BF3D584D}">
      <dgm:prSet/>
      <dgm:spPr/>
      <dgm:t>
        <a:bodyPr/>
        <a:lstStyle/>
        <a:p>
          <a:endParaRPr lang="en-US" sz="2800" b="1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552DEFF9-1D34-4FE3-8BF6-050813CCB145}" type="sibTrans" cxnId="{8919E298-4EA9-4496-820C-F5F3BF3D584D}">
      <dgm:prSet/>
      <dgm:spPr/>
      <dgm:t>
        <a:bodyPr/>
        <a:lstStyle/>
        <a:p>
          <a:endParaRPr lang="en-US" sz="2800" b="1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087A91A9-22B5-463C-9B32-EE2D1B5C0435}">
      <dgm:prSet phldrT="[Text]" custT="1"/>
      <dgm:spPr/>
      <dgm:t>
        <a:bodyPr/>
        <a:lstStyle/>
        <a:p>
          <a:r>
            <a:rPr lang="id-ID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Virus (HPV, Hepatitis B, dll)</a:t>
          </a:r>
          <a:endParaRPr lang="en-US" sz="2800" b="1" dirty="0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4C72EDA3-41AB-4E6C-BE97-C499C0E197F3}" type="parTrans" cxnId="{1FD195C6-F672-4FDF-95B1-6D8F4ADB1225}">
      <dgm:prSet/>
      <dgm:spPr/>
      <dgm:t>
        <a:bodyPr/>
        <a:lstStyle/>
        <a:p>
          <a:endParaRPr lang="en-US" sz="2800" b="1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8BC6414E-6992-42F9-8446-5776DFC3CF61}" type="sibTrans" cxnId="{1FD195C6-F672-4FDF-95B1-6D8F4ADB1225}">
      <dgm:prSet/>
      <dgm:spPr/>
      <dgm:t>
        <a:bodyPr/>
        <a:lstStyle/>
        <a:p>
          <a:endParaRPr lang="en-US" sz="2800" b="1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AE55934A-9C7D-4A33-AB60-A6F0FFD090B8}">
      <dgm:prSet phldrT="[Text]" custT="1"/>
      <dgm:spPr/>
      <dgm:t>
        <a:bodyPr/>
        <a:lstStyle/>
        <a:p>
          <a:r>
            <a:rPr lang="id-ID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Gaya hidup yang tidak sehat</a:t>
          </a:r>
          <a:endParaRPr lang="en-US" sz="2800" b="1" dirty="0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2AF49F05-B0CE-4DB8-AD4F-8934081E19CA}" type="parTrans" cxnId="{9C40698F-0D92-49B7-B804-A779C57D69E7}">
      <dgm:prSet/>
      <dgm:spPr/>
      <dgm:t>
        <a:bodyPr/>
        <a:lstStyle/>
        <a:p>
          <a:endParaRPr lang="en-US" sz="2800" b="1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4B38E189-209B-43E8-8C9D-656341B5DB33}" type="sibTrans" cxnId="{9C40698F-0D92-49B7-B804-A779C57D69E7}">
      <dgm:prSet/>
      <dgm:spPr/>
      <dgm:t>
        <a:bodyPr/>
        <a:lstStyle/>
        <a:p>
          <a:endParaRPr lang="en-US" sz="2800" b="1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5D62BA17-3011-478A-8BBB-FFD0BFAA3C94}">
      <dgm:prSet phldrT="[Text]" custT="1"/>
      <dgm:spPr/>
      <dgm:t>
        <a:bodyPr/>
        <a:lstStyle/>
        <a:p>
          <a:r>
            <a:rPr lang="id-ID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Cara </a:t>
          </a:r>
          <a:r>
            <a:rPr lang="en-US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p</a:t>
          </a:r>
          <a:r>
            <a:rPr lang="id-ID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engolahan </a:t>
          </a:r>
          <a:r>
            <a:rPr lang="en-US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m</a:t>
          </a:r>
          <a:r>
            <a:rPr lang="id-ID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akanan yang </a:t>
          </a:r>
          <a:r>
            <a:rPr lang="en-US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s</a:t>
          </a:r>
          <a:r>
            <a:rPr lang="id-ID" sz="2800" b="1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alah</a:t>
          </a:r>
          <a:endParaRPr lang="en-US" sz="2800" b="1" dirty="0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D0C191B0-156B-45ED-B000-7EDE29DB20D7}" type="parTrans" cxnId="{4A5B37C3-7ECB-4766-885A-4991A361A71F}">
      <dgm:prSet/>
      <dgm:spPr/>
      <dgm:t>
        <a:bodyPr/>
        <a:lstStyle/>
        <a:p>
          <a:endParaRPr lang="en-US" sz="2800" b="1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866056CB-AAFA-44CD-8765-DCBE733E7205}" type="sibTrans" cxnId="{4A5B37C3-7ECB-4766-885A-4991A361A71F}">
      <dgm:prSet/>
      <dgm:spPr/>
      <dgm:t>
        <a:bodyPr/>
        <a:lstStyle/>
        <a:p>
          <a:endParaRPr lang="en-US" sz="2800" b="1">
            <a:ln w="3175">
              <a:solidFill>
                <a:schemeClr val="tx1"/>
              </a:solidFill>
            </a:ln>
            <a:latin typeface="ResPublica" pitchFamily="2" charset="0"/>
          </a:endParaRPr>
        </a:p>
      </dgm:t>
    </dgm:pt>
    <dgm:pt modelId="{CC8B2C3A-7D41-4D15-A79D-9963D8EAF55D}" type="pres">
      <dgm:prSet presAssocID="{D09A030C-5C53-4813-A761-B967CA041D8E}" presName="Name0" presStyleCnt="0">
        <dgm:presLayoutVars>
          <dgm:chMax val="7"/>
          <dgm:chPref val="7"/>
          <dgm:dir/>
        </dgm:presLayoutVars>
      </dgm:prSet>
      <dgm:spPr/>
    </dgm:pt>
    <dgm:pt modelId="{DA214A2A-9BEF-4DD2-BCF2-734D44D99BE7}" type="pres">
      <dgm:prSet presAssocID="{D09A030C-5C53-4813-A761-B967CA041D8E}" presName="Name1" presStyleCnt="0"/>
      <dgm:spPr/>
    </dgm:pt>
    <dgm:pt modelId="{1CF64E2D-3374-43FB-9923-4A1F3360FA62}" type="pres">
      <dgm:prSet presAssocID="{D09A030C-5C53-4813-A761-B967CA041D8E}" presName="cycle" presStyleCnt="0"/>
      <dgm:spPr/>
    </dgm:pt>
    <dgm:pt modelId="{60EC4497-0B97-4603-8E3D-8570EC457102}" type="pres">
      <dgm:prSet presAssocID="{D09A030C-5C53-4813-A761-B967CA041D8E}" presName="srcNode" presStyleLbl="node1" presStyleIdx="0" presStyleCnt="6"/>
      <dgm:spPr/>
    </dgm:pt>
    <dgm:pt modelId="{547A4719-CDB1-4AF0-BA4A-EA8B838E00DA}" type="pres">
      <dgm:prSet presAssocID="{D09A030C-5C53-4813-A761-B967CA041D8E}" presName="conn" presStyleLbl="parChTrans1D2" presStyleIdx="0" presStyleCnt="1"/>
      <dgm:spPr/>
    </dgm:pt>
    <dgm:pt modelId="{BB67A017-D78A-4603-B01F-ACFCDC929DF8}" type="pres">
      <dgm:prSet presAssocID="{D09A030C-5C53-4813-A761-B967CA041D8E}" presName="extraNode" presStyleLbl="node1" presStyleIdx="0" presStyleCnt="6"/>
      <dgm:spPr/>
    </dgm:pt>
    <dgm:pt modelId="{DEB01ED2-F1B2-4BF1-BF41-0842B6DC1A45}" type="pres">
      <dgm:prSet presAssocID="{D09A030C-5C53-4813-A761-B967CA041D8E}" presName="dstNode" presStyleLbl="node1" presStyleIdx="0" presStyleCnt="6"/>
      <dgm:spPr/>
    </dgm:pt>
    <dgm:pt modelId="{100048EC-B90B-4027-A026-C32B2C17D74D}" type="pres">
      <dgm:prSet presAssocID="{CB85E3D2-1751-418C-BAC6-5B68EED47AAC}" presName="text_1" presStyleLbl="node1" presStyleIdx="0" presStyleCnt="6" custScaleY="131734">
        <dgm:presLayoutVars>
          <dgm:bulletEnabled val="1"/>
        </dgm:presLayoutVars>
      </dgm:prSet>
      <dgm:spPr/>
    </dgm:pt>
    <dgm:pt modelId="{2F6B8840-86FA-4C6E-A67A-88C66277933F}" type="pres">
      <dgm:prSet presAssocID="{CB85E3D2-1751-418C-BAC6-5B68EED47AAC}" presName="accent_1" presStyleCnt="0"/>
      <dgm:spPr/>
    </dgm:pt>
    <dgm:pt modelId="{CD695197-4D32-46E3-84B1-045B78C47D29}" type="pres">
      <dgm:prSet presAssocID="{CB85E3D2-1751-418C-BAC6-5B68EED47AAC}" presName="accentRepeatNode" presStyleLbl="solidFgAcc1" presStyleIdx="0" presStyleCnt="6"/>
      <dgm:spPr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57150">
          <a:solidFill>
            <a:schemeClr val="bg1"/>
          </a:solidFill>
        </a:ln>
      </dgm:spPr>
    </dgm:pt>
    <dgm:pt modelId="{52B325A7-264C-45CC-8EE8-AC7FC01632E3}" type="pres">
      <dgm:prSet presAssocID="{7D01D050-8CE3-4C31-ABBB-9E8240202985}" presName="text_2" presStyleLbl="node1" presStyleIdx="1" presStyleCnt="6" custScaleY="131809">
        <dgm:presLayoutVars>
          <dgm:bulletEnabled val="1"/>
        </dgm:presLayoutVars>
      </dgm:prSet>
      <dgm:spPr/>
    </dgm:pt>
    <dgm:pt modelId="{866981AE-3B46-4D5B-BD84-9A2CA1691584}" type="pres">
      <dgm:prSet presAssocID="{7D01D050-8CE3-4C31-ABBB-9E8240202985}" presName="accent_2" presStyleCnt="0"/>
      <dgm:spPr/>
    </dgm:pt>
    <dgm:pt modelId="{C96F9C76-BD04-4EFE-8DA8-14EFDB1935A3}" type="pres">
      <dgm:prSet presAssocID="{7D01D050-8CE3-4C31-ABBB-9E8240202985}" presName="accentRepeatNode" presStyleLbl="solidFgAcc1" presStyleIdx="1" presStyleCnt="6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57150">
          <a:solidFill>
            <a:schemeClr val="bg1"/>
          </a:solidFill>
        </a:ln>
      </dgm:spPr>
    </dgm:pt>
    <dgm:pt modelId="{A5881D82-B17B-466E-A4F6-1DE6681EC8DE}" type="pres">
      <dgm:prSet presAssocID="{7443975D-27B0-4ABC-9996-DD7F18800156}" presName="text_3" presStyleLbl="node1" presStyleIdx="2" presStyleCnt="6" custScaleY="134945">
        <dgm:presLayoutVars>
          <dgm:bulletEnabled val="1"/>
        </dgm:presLayoutVars>
      </dgm:prSet>
      <dgm:spPr/>
    </dgm:pt>
    <dgm:pt modelId="{33484451-C472-469B-B912-443B7EE7B7A3}" type="pres">
      <dgm:prSet presAssocID="{7443975D-27B0-4ABC-9996-DD7F18800156}" presName="accent_3" presStyleCnt="0"/>
      <dgm:spPr/>
    </dgm:pt>
    <dgm:pt modelId="{C9854255-A95A-435D-980F-D8EA3CE7ED50}" type="pres">
      <dgm:prSet presAssocID="{7443975D-27B0-4ABC-9996-DD7F18800156}" presName="accentRepeatNode" presStyleLbl="solidFgAcc1" presStyleIdx="2" presStyleCnt="6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57150">
          <a:solidFill>
            <a:schemeClr val="bg1"/>
          </a:solidFill>
        </a:ln>
      </dgm:spPr>
    </dgm:pt>
    <dgm:pt modelId="{5F85A3A8-DC41-4EC2-93D0-3F2F268DD626}" type="pres">
      <dgm:prSet presAssocID="{AE55934A-9C7D-4A33-AB60-A6F0FFD090B8}" presName="text_4" presStyleLbl="node1" presStyleIdx="3" presStyleCnt="6" custScaleY="129731" custLinFactNeighborY="2135">
        <dgm:presLayoutVars>
          <dgm:bulletEnabled val="1"/>
        </dgm:presLayoutVars>
      </dgm:prSet>
      <dgm:spPr/>
    </dgm:pt>
    <dgm:pt modelId="{E52DE471-6654-40AF-8D92-B5744E8F6D98}" type="pres">
      <dgm:prSet presAssocID="{AE55934A-9C7D-4A33-AB60-A6F0FFD090B8}" presName="accent_4" presStyleCnt="0"/>
      <dgm:spPr/>
    </dgm:pt>
    <dgm:pt modelId="{5614DF5C-98CE-4AD6-870D-8220F4F99F58}" type="pres">
      <dgm:prSet presAssocID="{AE55934A-9C7D-4A33-AB60-A6F0FFD090B8}" presName="accentRepeatNode" presStyleLbl="solidFgAcc1" presStyleIdx="3" presStyleCnt="6"/>
      <dgm:spPr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57150">
          <a:solidFill>
            <a:schemeClr val="bg1"/>
          </a:solidFill>
        </a:ln>
      </dgm:spPr>
    </dgm:pt>
    <dgm:pt modelId="{F4562D54-D7D5-40F6-9513-4721EC57E313}" type="pres">
      <dgm:prSet presAssocID="{5D62BA17-3011-478A-8BBB-FFD0BFAA3C94}" presName="text_5" presStyleLbl="node1" presStyleIdx="4" presStyleCnt="6" custScaleY="127540">
        <dgm:presLayoutVars>
          <dgm:bulletEnabled val="1"/>
        </dgm:presLayoutVars>
      </dgm:prSet>
      <dgm:spPr/>
    </dgm:pt>
    <dgm:pt modelId="{227E0F70-6CA8-496C-A9A9-13CCB589EAE7}" type="pres">
      <dgm:prSet presAssocID="{5D62BA17-3011-478A-8BBB-FFD0BFAA3C94}" presName="accent_5" presStyleCnt="0"/>
      <dgm:spPr/>
    </dgm:pt>
    <dgm:pt modelId="{36F6E5BC-CCB0-4BB8-9C2F-B5497A5104F9}" type="pres">
      <dgm:prSet presAssocID="{5D62BA17-3011-478A-8BBB-FFD0BFAA3C94}" presName="accentRepeatNode" presStyleLbl="solidFgAcc1" presStyleIdx="4" presStyleCnt="6"/>
      <dgm:spPr>
        <a:blipFill dpi="0" rotWithShape="0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57150">
          <a:solidFill>
            <a:schemeClr val="bg1"/>
          </a:solidFill>
        </a:ln>
      </dgm:spPr>
    </dgm:pt>
    <dgm:pt modelId="{65BF7724-17DD-4319-8BB0-6BEA7F2F167F}" type="pres">
      <dgm:prSet presAssocID="{087A91A9-22B5-463C-9B32-EE2D1B5C0435}" presName="text_6" presStyleLbl="node1" presStyleIdx="5" presStyleCnt="6" custScaleY="128673">
        <dgm:presLayoutVars>
          <dgm:bulletEnabled val="1"/>
        </dgm:presLayoutVars>
      </dgm:prSet>
      <dgm:spPr/>
    </dgm:pt>
    <dgm:pt modelId="{15D4F8DC-D459-408E-91A5-AA1DB9BDB4E8}" type="pres">
      <dgm:prSet presAssocID="{087A91A9-22B5-463C-9B32-EE2D1B5C0435}" presName="accent_6" presStyleCnt="0"/>
      <dgm:spPr/>
    </dgm:pt>
    <dgm:pt modelId="{BBE86555-2590-496B-A746-3DB3786B40E2}" type="pres">
      <dgm:prSet presAssocID="{087A91A9-22B5-463C-9B32-EE2D1B5C0435}" presName="accentRepeatNode" presStyleLbl="solidFgAcc1" presStyleIdx="5" presStyleCnt="6"/>
      <dgm:spPr>
        <a:blipFill dpi="0" rotWithShape="0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57150">
          <a:solidFill>
            <a:schemeClr val="bg1"/>
          </a:solidFill>
        </a:ln>
      </dgm:spPr>
    </dgm:pt>
  </dgm:ptLst>
  <dgm:cxnLst>
    <dgm:cxn modelId="{DA4B431B-43C2-40DD-A18A-A1A785AFB856}" type="presOf" srcId="{AE55934A-9C7D-4A33-AB60-A6F0FFD090B8}" destId="{5F85A3A8-DC41-4EC2-93D0-3F2F268DD626}" srcOrd="0" destOrd="0" presId="urn:microsoft.com/office/officeart/2008/layout/VerticalCurvedList"/>
    <dgm:cxn modelId="{24F4FF35-0FFB-4039-AA3D-E730C7B62E97}" type="presOf" srcId="{7D01D050-8CE3-4C31-ABBB-9E8240202985}" destId="{52B325A7-264C-45CC-8EE8-AC7FC01632E3}" srcOrd="0" destOrd="0" presId="urn:microsoft.com/office/officeart/2008/layout/VerticalCurvedList"/>
    <dgm:cxn modelId="{1BD5766A-7F6B-47A5-BC1A-0FD29C88A8EF}" srcId="{D09A030C-5C53-4813-A761-B967CA041D8E}" destId="{7D01D050-8CE3-4C31-ABBB-9E8240202985}" srcOrd="1" destOrd="0" parTransId="{D9C2C6F3-DCE8-45E9-BE82-1265FD8C2A30}" sibTransId="{E8550828-8CFA-4839-84B5-6F9A03645B28}"/>
    <dgm:cxn modelId="{91983F73-44A1-4592-85DA-BBCAB88CF052}" srcId="{D09A030C-5C53-4813-A761-B967CA041D8E}" destId="{CB85E3D2-1751-418C-BAC6-5B68EED47AAC}" srcOrd="0" destOrd="0" parTransId="{0E979A47-1E5E-421C-A28D-E782E24B95D8}" sibTransId="{BECA5305-9AF3-4B9E-95E8-2EC533D7BD39}"/>
    <dgm:cxn modelId="{E7B16283-52DD-43F5-AE17-8983E78681C5}" type="presOf" srcId="{087A91A9-22B5-463C-9B32-EE2D1B5C0435}" destId="{65BF7724-17DD-4319-8BB0-6BEA7F2F167F}" srcOrd="0" destOrd="0" presId="urn:microsoft.com/office/officeart/2008/layout/VerticalCurvedList"/>
    <dgm:cxn modelId="{9C40698F-0D92-49B7-B804-A779C57D69E7}" srcId="{D09A030C-5C53-4813-A761-B967CA041D8E}" destId="{AE55934A-9C7D-4A33-AB60-A6F0FFD090B8}" srcOrd="3" destOrd="0" parTransId="{2AF49F05-B0CE-4DB8-AD4F-8934081E19CA}" sibTransId="{4B38E189-209B-43E8-8C9D-656341B5DB33}"/>
    <dgm:cxn modelId="{8919E298-4EA9-4496-820C-F5F3BF3D584D}" srcId="{D09A030C-5C53-4813-A761-B967CA041D8E}" destId="{7443975D-27B0-4ABC-9996-DD7F18800156}" srcOrd="2" destOrd="0" parTransId="{7AA87CBA-1B6D-4A0D-A637-CF07C83C4A99}" sibTransId="{552DEFF9-1D34-4FE3-8BF6-050813CCB145}"/>
    <dgm:cxn modelId="{67C6C2AC-F03A-442A-B517-0506D6D7A0AA}" type="presOf" srcId="{D09A030C-5C53-4813-A761-B967CA041D8E}" destId="{CC8B2C3A-7D41-4D15-A79D-9963D8EAF55D}" srcOrd="0" destOrd="0" presId="urn:microsoft.com/office/officeart/2008/layout/VerticalCurvedList"/>
    <dgm:cxn modelId="{00206ABC-331C-4C3C-928E-D7F73735B482}" type="presOf" srcId="{7443975D-27B0-4ABC-9996-DD7F18800156}" destId="{A5881D82-B17B-466E-A4F6-1DE6681EC8DE}" srcOrd="0" destOrd="0" presId="urn:microsoft.com/office/officeart/2008/layout/VerticalCurvedList"/>
    <dgm:cxn modelId="{4A5B37C3-7ECB-4766-885A-4991A361A71F}" srcId="{D09A030C-5C53-4813-A761-B967CA041D8E}" destId="{5D62BA17-3011-478A-8BBB-FFD0BFAA3C94}" srcOrd="4" destOrd="0" parTransId="{D0C191B0-156B-45ED-B000-7EDE29DB20D7}" sibTransId="{866056CB-AAFA-44CD-8765-DCBE733E7205}"/>
    <dgm:cxn modelId="{1FD195C6-F672-4FDF-95B1-6D8F4ADB1225}" srcId="{D09A030C-5C53-4813-A761-B967CA041D8E}" destId="{087A91A9-22B5-463C-9B32-EE2D1B5C0435}" srcOrd="5" destOrd="0" parTransId="{4C72EDA3-41AB-4E6C-BE97-C499C0E197F3}" sibTransId="{8BC6414E-6992-42F9-8446-5776DFC3CF61}"/>
    <dgm:cxn modelId="{2A6D48DC-668F-4B3D-8C6B-564449AADCA4}" type="presOf" srcId="{BECA5305-9AF3-4B9E-95E8-2EC533D7BD39}" destId="{547A4719-CDB1-4AF0-BA4A-EA8B838E00DA}" srcOrd="0" destOrd="0" presId="urn:microsoft.com/office/officeart/2008/layout/VerticalCurvedList"/>
    <dgm:cxn modelId="{2A06FADF-3C22-4095-B2B0-9F07A5FF4069}" type="presOf" srcId="{CB85E3D2-1751-418C-BAC6-5B68EED47AAC}" destId="{100048EC-B90B-4027-A026-C32B2C17D74D}" srcOrd="0" destOrd="0" presId="urn:microsoft.com/office/officeart/2008/layout/VerticalCurvedList"/>
    <dgm:cxn modelId="{D2BC51E9-8CA1-4A38-9258-57427D8F0C23}" type="presOf" srcId="{5D62BA17-3011-478A-8BBB-FFD0BFAA3C94}" destId="{F4562D54-D7D5-40F6-9513-4721EC57E313}" srcOrd="0" destOrd="0" presId="urn:microsoft.com/office/officeart/2008/layout/VerticalCurvedList"/>
    <dgm:cxn modelId="{75D1E1C7-4CD3-4BF1-A8C3-F37A8FDB32AE}" type="presParOf" srcId="{CC8B2C3A-7D41-4D15-A79D-9963D8EAF55D}" destId="{DA214A2A-9BEF-4DD2-BCF2-734D44D99BE7}" srcOrd="0" destOrd="0" presId="urn:microsoft.com/office/officeart/2008/layout/VerticalCurvedList"/>
    <dgm:cxn modelId="{DC3579D8-89B8-400B-8864-CA2DFE8CF6E8}" type="presParOf" srcId="{DA214A2A-9BEF-4DD2-BCF2-734D44D99BE7}" destId="{1CF64E2D-3374-43FB-9923-4A1F3360FA62}" srcOrd="0" destOrd="0" presId="urn:microsoft.com/office/officeart/2008/layout/VerticalCurvedList"/>
    <dgm:cxn modelId="{97A3D69F-3B99-4A14-8870-718C32F512FA}" type="presParOf" srcId="{1CF64E2D-3374-43FB-9923-4A1F3360FA62}" destId="{60EC4497-0B97-4603-8E3D-8570EC457102}" srcOrd="0" destOrd="0" presId="urn:microsoft.com/office/officeart/2008/layout/VerticalCurvedList"/>
    <dgm:cxn modelId="{ABF1B31A-1200-4AE6-8FB8-B94D3B0F23AE}" type="presParOf" srcId="{1CF64E2D-3374-43FB-9923-4A1F3360FA62}" destId="{547A4719-CDB1-4AF0-BA4A-EA8B838E00DA}" srcOrd="1" destOrd="0" presId="urn:microsoft.com/office/officeart/2008/layout/VerticalCurvedList"/>
    <dgm:cxn modelId="{63DD8A2A-A91B-4C89-A9CD-4839E7E40EC5}" type="presParOf" srcId="{1CF64E2D-3374-43FB-9923-4A1F3360FA62}" destId="{BB67A017-D78A-4603-B01F-ACFCDC929DF8}" srcOrd="2" destOrd="0" presId="urn:microsoft.com/office/officeart/2008/layout/VerticalCurvedList"/>
    <dgm:cxn modelId="{C504DAC7-FB3D-4BE4-A435-5901299185D3}" type="presParOf" srcId="{1CF64E2D-3374-43FB-9923-4A1F3360FA62}" destId="{DEB01ED2-F1B2-4BF1-BF41-0842B6DC1A45}" srcOrd="3" destOrd="0" presId="urn:microsoft.com/office/officeart/2008/layout/VerticalCurvedList"/>
    <dgm:cxn modelId="{E4338DA1-48C3-4CDD-951E-E3365BF6B3B5}" type="presParOf" srcId="{DA214A2A-9BEF-4DD2-BCF2-734D44D99BE7}" destId="{100048EC-B90B-4027-A026-C32B2C17D74D}" srcOrd="1" destOrd="0" presId="urn:microsoft.com/office/officeart/2008/layout/VerticalCurvedList"/>
    <dgm:cxn modelId="{4F433CF2-B2FD-4759-903E-411B4A81E07C}" type="presParOf" srcId="{DA214A2A-9BEF-4DD2-BCF2-734D44D99BE7}" destId="{2F6B8840-86FA-4C6E-A67A-88C66277933F}" srcOrd="2" destOrd="0" presId="urn:microsoft.com/office/officeart/2008/layout/VerticalCurvedList"/>
    <dgm:cxn modelId="{F9FE9635-F344-45F4-8744-3FEC0FCF9535}" type="presParOf" srcId="{2F6B8840-86FA-4C6E-A67A-88C66277933F}" destId="{CD695197-4D32-46E3-84B1-045B78C47D29}" srcOrd="0" destOrd="0" presId="urn:microsoft.com/office/officeart/2008/layout/VerticalCurvedList"/>
    <dgm:cxn modelId="{992A9A71-67A3-44AF-A56E-DE008B269BA2}" type="presParOf" srcId="{DA214A2A-9BEF-4DD2-BCF2-734D44D99BE7}" destId="{52B325A7-264C-45CC-8EE8-AC7FC01632E3}" srcOrd="3" destOrd="0" presId="urn:microsoft.com/office/officeart/2008/layout/VerticalCurvedList"/>
    <dgm:cxn modelId="{F90BD711-52D5-4A66-9EEA-262E652D95A3}" type="presParOf" srcId="{DA214A2A-9BEF-4DD2-BCF2-734D44D99BE7}" destId="{866981AE-3B46-4D5B-BD84-9A2CA1691584}" srcOrd="4" destOrd="0" presId="urn:microsoft.com/office/officeart/2008/layout/VerticalCurvedList"/>
    <dgm:cxn modelId="{7CDFF795-DAF2-4D78-A3FF-95B7F2BD98EB}" type="presParOf" srcId="{866981AE-3B46-4D5B-BD84-9A2CA1691584}" destId="{C96F9C76-BD04-4EFE-8DA8-14EFDB1935A3}" srcOrd="0" destOrd="0" presId="urn:microsoft.com/office/officeart/2008/layout/VerticalCurvedList"/>
    <dgm:cxn modelId="{58192C9D-48FB-4E46-B829-E9AACD2BE4BE}" type="presParOf" srcId="{DA214A2A-9BEF-4DD2-BCF2-734D44D99BE7}" destId="{A5881D82-B17B-466E-A4F6-1DE6681EC8DE}" srcOrd="5" destOrd="0" presId="urn:microsoft.com/office/officeart/2008/layout/VerticalCurvedList"/>
    <dgm:cxn modelId="{C99E5F16-756E-42ED-B209-87C7A571487B}" type="presParOf" srcId="{DA214A2A-9BEF-4DD2-BCF2-734D44D99BE7}" destId="{33484451-C472-469B-B912-443B7EE7B7A3}" srcOrd="6" destOrd="0" presId="urn:microsoft.com/office/officeart/2008/layout/VerticalCurvedList"/>
    <dgm:cxn modelId="{E97E9128-8271-468A-8285-2305F6DC5A0A}" type="presParOf" srcId="{33484451-C472-469B-B912-443B7EE7B7A3}" destId="{C9854255-A95A-435D-980F-D8EA3CE7ED50}" srcOrd="0" destOrd="0" presId="urn:microsoft.com/office/officeart/2008/layout/VerticalCurvedList"/>
    <dgm:cxn modelId="{E0458ECA-4807-42A7-9091-F28A355BC31D}" type="presParOf" srcId="{DA214A2A-9BEF-4DD2-BCF2-734D44D99BE7}" destId="{5F85A3A8-DC41-4EC2-93D0-3F2F268DD626}" srcOrd="7" destOrd="0" presId="urn:microsoft.com/office/officeart/2008/layout/VerticalCurvedList"/>
    <dgm:cxn modelId="{F35AA242-E036-4716-A2B7-F34DD92FA422}" type="presParOf" srcId="{DA214A2A-9BEF-4DD2-BCF2-734D44D99BE7}" destId="{E52DE471-6654-40AF-8D92-B5744E8F6D98}" srcOrd="8" destOrd="0" presId="urn:microsoft.com/office/officeart/2008/layout/VerticalCurvedList"/>
    <dgm:cxn modelId="{A4F06997-9557-487C-9B20-1D88CAC1A906}" type="presParOf" srcId="{E52DE471-6654-40AF-8D92-B5744E8F6D98}" destId="{5614DF5C-98CE-4AD6-870D-8220F4F99F58}" srcOrd="0" destOrd="0" presId="urn:microsoft.com/office/officeart/2008/layout/VerticalCurvedList"/>
    <dgm:cxn modelId="{F2572D8B-B201-47F9-932D-88448624F876}" type="presParOf" srcId="{DA214A2A-9BEF-4DD2-BCF2-734D44D99BE7}" destId="{F4562D54-D7D5-40F6-9513-4721EC57E313}" srcOrd="9" destOrd="0" presId="urn:microsoft.com/office/officeart/2008/layout/VerticalCurvedList"/>
    <dgm:cxn modelId="{585D8242-4B40-4AF6-9B85-86F2152BA89C}" type="presParOf" srcId="{DA214A2A-9BEF-4DD2-BCF2-734D44D99BE7}" destId="{227E0F70-6CA8-496C-A9A9-13CCB589EAE7}" srcOrd="10" destOrd="0" presId="urn:microsoft.com/office/officeart/2008/layout/VerticalCurvedList"/>
    <dgm:cxn modelId="{7D943FC0-01D4-4EE8-B049-490943511EAF}" type="presParOf" srcId="{227E0F70-6CA8-496C-A9A9-13CCB589EAE7}" destId="{36F6E5BC-CCB0-4BB8-9C2F-B5497A5104F9}" srcOrd="0" destOrd="0" presId="urn:microsoft.com/office/officeart/2008/layout/VerticalCurvedList"/>
    <dgm:cxn modelId="{B010780C-A747-46C2-A26F-BCD273B1FF53}" type="presParOf" srcId="{DA214A2A-9BEF-4DD2-BCF2-734D44D99BE7}" destId="{65BF7724-17DD-4319-8BB0-6BEA7F2F167F}" srcOrd="11" destOrd="0" presId="urn:microsoft.com/office/officeart/2008/layout/VerticalCurvedList"/>
    <dgm:cxn modelId="{9C07F8C1-AC60-4346-8F6F-0F89E51D87A4}" type="presParOf" srcId="{DA214A2A-9BEF-4DD2-BCF2-734D44D99BE7}" destId="{15D4F8DC-D459-408E-91A5-AA1DB9BDB4E8}" srcOrd="12" destOrd="0" presId="urn:microsoft.com/office/officeart/2008/layout/VerticalCurvedList"/>
    <dgm:cxn modelId="{EFCDBF2C-FF04-4919-8F6C-5376FF7C97DC}" type="presParOf" srcId="{15D4F8DC-D459-408E-91A5-AA1DB9BDB4E8}" destId="{BBE86555-2590-496B-A746-3DB3786B40E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9214B0-A4EC-476D-BD8A-700226B0B049}" type="doc">
      <dgm:prSet loTypeId="urn:microsoft.com/office/officeart/2008/layout/PictureStrips" loCatId="list" qsTypeId="urn:microsoft.com/office/officeart/2005/8/quickstyle/3d3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7FA598B1-1F48-4E8C-A4A7-C6E2606A75E1}">
      <dgm:prSet phldrT="[Text]" custT="1"/>
      <dgm:sp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</dgm:spPr>
      <dgm:t>
        <a:bodyPr/>
        <a:lstStyle/>
        <a:p>
          <a:r>
            <a:rPr lang="en-US" sz="3200" b="0" dirty="0">
              <a:latin typeface="ResPublica" pitchFamily="2" charset="0"/>
            </a:rPr>
            <a:t>PEROKOK AKTIF</a:t>
          </a:r>
        </a:p>
      </dgm:t>
    </dgm:pt>
    <dgm:pt modelId="{3235B48A-0B25-4C11-8A6D-165510831C02}" type="parTrans" cxnId="{B837EA44-4832-4436-B2C1-C30E4C546729}">
      <dgm:prSet/>
      <dgm:spPr/>
      <dgm:t>
        <a:bodyPr/>
        <a:lstStyle/>
        <a:p>
          <a:endParaRPr lang="en-US" sz="2400" b="0">
            <a:latin typeface="ResPublica" pitchFamily="2" charset="0"/>
          </a:endParaRPr>
        </a:p>
      </dgm:t>
    </dgm:pt>
    <dgm:pt modelId="{B72F3B25-2891-435A-AFDC-7B6FD3973E78}" type="sibTrans" cxnId="{B837EA44-4832-4436-B2C1-C30E4C546729}">
      <dgm:prSet/>
      <dgm:spPr/>
      <dgm:t>
        <a:bodyPr/>
        <a:lstStyle/>
        <a:p>
          <a:endParaRPr lang="en-US" sz="2400" b="0">
            <a:latin typeface="ResPublica" pitchFamily="2" charset="0"/>
          </a:endParaRPr>
        </a:p>
      </dgm:t>
    </dgm:pt>
    <dgm:pt modelId="{07709722-7340-4688-98F8-6E7A529BF013}">
      <dgm:prSet phldrT="[Text]" custT="1"/>
      <dgm:sp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</dgm:spPr>
      <dgm:t>
        <a:bodyPr/>
        <a:lstStyle/>
        <a:p>
          <a:r>
            <a:rPr lang="en-US" sz="3200" b="0" dirty="0">
              <a:latin typeface="ResPublica" pitchFamily="2" charset="0"/>
            </a:rPr>
            <a:t>   PEROKOK PASIF</a:t>
          </a:r>
        </a:p>
      </dgm:t>
    </dgm:pt>
    <dgm:pt modelId="{593B75CD-A024-4D6F-BED9-82FE2B620E3E}" type="parTrans" cxnId="{04E6D02B-D5CD-475A-B3BA-A81A1EC4BAF9}">
      <dgm:prSet/>
      <dgm:spPr/>
      <dgm:t>
        <a:bodyPr/>
        <a:lstStyle/>
        <a:p>
          <a:endParaRPr lang="en-US" sz="2400" b="0">
            <a:latin typeface="ResPublica" pitchFamily="2" charset="0"/>
          </a:endParaRPr>
        </a:p>
      </dgm:t>
    </dgm:pt>
    <dgm:pt modelId="{AB1A43E0-D85F-4BC9-B209-AF66B38AC593}" type="sibTrans" cxnId="{04E6D02B-D5CD-475A-B3BA-A81A1EC4BAF9}">
      <dgm:prSet/>
      <dgm:spPr/>
      <dgm:t>
        <a:bodyPr/>
        <a:lstStyle/>
        <a:p>
          <a:endParaRPr lang="en-US" sz="2400" b="0">
            <a:latin typeface="ResPublica" pitchFamily="2" charset="0"/>
          </a:endParaRPr>
        </a:p>
      </dgm:t>
    </dgm:pt>
    <dgm:pt modelId="{56D97AE0-6CE7-4794-93F8-542D57C808CE}">
      <dgm:prSet phldrT="[Text]" custT="1"/>
      <dgm:sp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3200" b="0" dirty="0">
              <a:latin typeface="ResPublica" pitchFamily="2" charset="0"/>
            </a:rPr>
            <a:t>POLUSI UDARA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id-ID" sz="2400" b="0" dirty="0">
              <a:latin typeface="ResPublica" pitchFamily="2" charset="0"/>
            </a:rPr>
            <a:t>(Asap Kendaraan dan Asap Pabrik)</a:t>
          </a:r>
          <a:endParaRPr lang="en-US" sz="2400" b="0" dirty="0">
            <a:latin typeface="ResPublica" pitchFamily="2" charset="0"/>
          </a:endParaRPr>
        </a:p>
      </dgm:t>
    </dgm:pt>
    <dgm:pt modelId="{D08A7B0C-BA53-4FBB-B52C-4EA309D3D796}" type="parTrans" cxnId="{844FEBC2-7C7F-4E6E-877C-A4749550C3EC}">
      <dgm:prSet/>
      <dgm:spPr/>
      <dgm:t>
        <a:bodyPr/>
        <a:lstStyle/>
        <a:p>
          <a:endParaRPr lang="en-US" sz="2400" b="0">
            <a:latin typeface="ResPublica" pitchFamily="2" charset="0"/>
          </a:endParaRPr>
        </a:p>
      </dgm:t>
    </dgm:pt>
    <dgm:pt modelId="{8EB62702-2754-4885-86D5-9BE293D2D7D4}" type="sibTrans" cxnId="{844FEBC2-7C7F-4E6E-877C-A4749550C3EC}">
      <dgm:prSet/>
      <dgm:spPr/>
      <dgm:t>
        <a:bodyPr/>
        <a:lstStyle/>
        <a:p>
          <a:endParaRPr lang="en-US" sz="2400" b="0">
            <a:latin typeface="ResPublica" pitchFamily="2" charset="0"/>
          </a:endParaRPr>
        </a:p>
      </dgm:t>
    </dgm:pt>
    <dgm:pt modelId="{8699FD34-6D4D-4446-A078-6576894D71C4}">
      <dgm:prSet phldrT="[Text]" custT="1"/>
      <dgm:sp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d-ID" sz="3200" b="0" dirty="0">
              <a:latin typeface="ResPublica" pitchFamily="2" charset="0"/>
            </a:rPr>
            <a:t>PEKERJAAN</a:t>
          </a:r>
          <a:r>
            <a:rPr lang="id-ID" sz="2000" b="0" dirty="0">
              <a:latin typeface="ResPublica" pitchFamily="2" charset="0"/>
            </a:rPr>
            <a:t> </a:t>
          </a:r>
          <a:endParaRPr lang="en-US" sz="2000" b="0" dirty="0">
            <a:latin typeface="ResPublica" pitchFamily="2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id-ID" sz="1800" b="0" dirty="0">
              <a:latin typeface="ResPublica" pitchFamily="2" charset="0"/>
            </a:rPr>
            <a:t>yang berhubungan dengan keramik, </a:t>
          </a:r>
          <a:r>
            <a:rPr lang="en-US" sz="1800" b="0" dirty="0">
              <a:latin typeface="ResPublica" pitchFamily="2" charset="0"/>
            </a:rPr>
            <a:t>a</a:t>
          </a:r>
          <a:r>
            <a:rPr lang="id-ID" sz="1800" b="0" dirty="0">
              <a:latin typeface="ResPublica" pitchFamily="2" charset="0"/>
            </a:rPr>
            <a:t>sbes, </a:t>
          </a:r>
          <a:r>
            <a:rPr lang="en-US" sz="1800" b="0" dirty="0">
              <a:latin typeface="ResPublica" pitchFamily="2" charset="0"/>
            </a:rPr>
            <a:t>t</a:t>
          </a:r>
          <a:r>
            <a:rPr lang="id-ID" sz="1800" b="0" dirty="0">
              <a:latin typeface="ResPublica" pitchFamily="2" charset="0"/>
            </a:rPr>
            <a:t>ambang, </a:t>
          </a:r>
          <a:r>
            <a:rPr lang="en-US" sz="1800" b="0" dirty="0">
              <a:latin typeface="ResPublica" pitchFamily="2" charset="0"/>
            </a:rPr>
            <a:t>p</a:t>
          </a:r>
          <a:r>
            <a:rPr lang="id-ID" sz="1800" b="0" dirty="0">
              <a:latin typeface="ResPublica" pitchFamily="2" charset="0"/>
            </a:rPr>
            <a:t>ekerja </a:t>
          </a:r>
          <a:r>
            <a:rPr lang="en-US" sz="1800" b="0" dirty="0">
              <a:latin typeface="ResPublica" pitchFamily="2" charset="0"/>
            </a:rPr>
            <a:t>p</a:t>
          </a:r>
          <a:r>
            <a:rPr lang="id-ID" sz="1800" b="0" dirty="0">
              <a:latin typeface="ResPublica" pitchFamily="2" charset="0"/>
            </a:rPr>
            <a:t>abrik dan </a:t>
          </a:r>
          <a:r>
            <a:rPr lang="en-US" sz="1800" b="0" dirty="0" err="1">
              <a:latin typeface="ResPublica" pitchFamily="2" charset="0"/>
            </a:rPr>
            <a:t>i</a:t>
          </a:r>
          <a:r>
            <a:rPr lang="id-ID" sz="1800" b="0" dirty="0">
              <a:latin typeface="ResPublica" pitchFamily="2" charset="0"/>
            </a:rPr>
            <a:t>ndustri, </a:t>
          </a:r>
          <a:r>
            <a:rPr lang="en-US" sz="1800" b="0" dirty="0">
              <a:latin typeface="ResPublica" pitchFamily="2" charset="0"/>
            </a:rPr>
            <a:t>p</a:t>
          </a:r>
          <a:r>
            <a:rPr lang="id-ID" sz="1800" b="0" dirty="0">
              <a:latin typeface="ResPublica" pitchFamily="2" charset="0"/>
            </a:rPr>
            <a:t>etani dll</a:t>
          </a:r>
          <a:endParaRPr lang="en-US" sz="1800" b="0" dirty="0">
            <a:latin typeface="ResPublica" pitchFamily="2" charset="0"/>
          </a:endParaRPr>
        </a:p>
      </dgm:t>
    </dgm:pt>
    <dgm:pt modelId="{B55E0810-F2F7-4409-9F6E-C5AE2917EF75}" type="parTrans" cxnId="{45ADBD0E-BB76-49FB-81F8-AC97B4658F00}">
      <dgm:prSet/>
      <dgm:spPr/>
      <dgm:t>
        <a:bodyPr/>
        <a:lstStyle/>
        <a:p>
          <a:endParaRPr lang="en-US" sz="2400" b="0">
            <a:latin typeface="ResPublica" pitchFamily="2" charset="0"/>
          </a:endParaRPr>
        </a:p>
      </dgm:t>
    </dgm:pt>
    <dgm:pt modelId="{4C707CEC-FA91-44C5-95A3-03642DF83DF1}" type="sibTrans" cxnId="{45ADBD0E-BB76-49FB-81F8-AC97B4658F00}">
      <dgm:prSet/>
      <dgm:spPr/>
      <dgm:t>
        <a:bodyPr/>
        <a:lstStyle/>
        <a:p>
          <a:endParaRPr lang="en-US" sz="2400" b="0">
            <a:latin typeface="ResPublica" pitchFamily="2" charset="0"/>
          </a:endParaRPr>
        </a:p>
      </dgm:t>
    </dgm:pt>
    <dgm:pt modelId="{C33DD3E5-296D-445C-A952-133C99E497BA}" type="pres">
      <dgm:prSet presAssocID="{DE9214B0-A4EC-476D-BD8A-700226B0B049}" presName="Name0" presStyleCnt="0">
        <dgm:presLayoutVars>
          <dgm:dir/>
          <dgm:resizeHandles val="exact"/>
        </dgm:presLayoutVars>
      </dgm:prSet>
      <dgm:spPr/>
    </dgm:pt>
    <dgm:pt modelId="{4F992953-59F0-4176-9CE2-87FB01632108}" type="pres">
      <dgm:prSet presAssocID="{7FA598B1-1F48-4E8C-A4A7-C6E2606A75E1}" presName="composite" presStyleCnt="0"/>
      <dgm:spPr/>
    </dgm:pt>
    <dgm:pt modelId="{E1C0C5F3-86AF-4578-968D-7CAAD13C4729}" type="pres">
      <dgm:prSet presAssocID="{7FA598B1-1F48-4E8C-A4A7-C6E2606A75E1}" presName="rect1" presStyleLbl="trAlignAcc1" presStyleIdx="0" presStyleCnt="4" custScaleX="90275" custScaleY="57157" custLinFactNeighborX="-1096" custLinFactNeighborY="12791">
        <dgm:presLayoutVars>
          <dgm:bulletEnabled val="1"/>
        </dgm:presLayoutVars>
      </dgm:prSet>
      <dgm:spPr/>
    </dgm:pt>
    <dgm:pt modelId="{39F1589B-0D3E-426A-AFAB-7DE27265A0D7}" type="pres">
      <dgm:prSet presAssocID="{7FA598B1-1F48-4E8C-A4A7-C6E2606A75E1}" presName="rect2" presStyleLbl="fgImgPlace1" presStyleIdx="0" presStyleCnt="4" custLinFactNeighborX="-168" custLinFactNeighborY="-1054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3000" r="-83000"/>
          </a:stretch>
        </a:blipFill>
      </dgm:spPr>
    </dgm:pt>
    <dgm:pt modelId="{278AC82B-D2AA-4F36-B90F-BBE6938D2DE8}" type="pres">
      <dgm:prSet presAssocID="{B72F3B25-2891-435A-AFDC-7B6FD3973E78}" presName="sibTrans" presStyleCnt="0"/>
      <dgm:spPr/>
    </dgm:pt>
    <dgm:pt modelId="{F40CA41D-D015-47C5-856A-C2B60A229AFF}" type="pres">
      <dgm:prSet presAssocID="{07709722-7340-4688-98F8-6E7A529BF013}" presName="composite" presStyleCnt="0"/>
      <dgm:spPr/>
    </dgm:pt>
    <dgm:pt modelId="{66A48C54-A100-46E9-850A-D73BE0084652}" type="pres">
      <dgm:prSet presAssocID="{07709722-7340-4688-98F8-6E7A529BF013}" presName="rect1" presStyleLbl="trAlignAcc1" presStyleIdx="1" presStyleCnt="4" custScaleX="90571" custScaleY="59600" custLinFactNeighborX="37" custLinFactNeighborY="11570">
        <dgm:presLayoutVars>
          <dgm:bulletEnabled val="1"/>
        </dgm:presLayoutVars>
      </dgm:prSet>
      <dgm:spPr/>
    </dgm:pt>
    <dgm:pt modelId="{6678E326-F633-4D03-83E9-DECCA3AC1A6A}" type="pres">
      <dgm:prSet presAssocID="{07709722-7340-4688-98F8-6E7A529BF013}" presName="rect2" presStyleLbl="fgImgPlace1" presStyleIdx="1" presStyleCnt="4" custLinFactNeighborX="22185" custLinFactNeighborY="-1054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</dgm:pt>
    <dgm:pt modelId="{B18163A6-3CA9-4102-8919-9DCB59D505D6}" type="pres">
      <dgm:prSet presAssocID="{AB1A43E0-D85F-4BC9-B209-AF66B38AC593}" presName="sibTrans" presStyleCnt="0"/>
      <dgm:spPr/>
    </dgm:pt>
    <dgm:pt modelId="{2461E961-88EC-4F8E-A5C7-30CC3802F677}" type="pres">
      <dgm:prSet presAssocID="{56D97AE0-6CE7-4794-93F8-542D57C808CE}" presName="composite" presStyleCnt="0"/>
      <dgm:spPr/>
    </dgm:pt>
    <dgm:pt modelId="{4C35AF51-20D5-49A3-BD2E-23537635ACA5}" type="pres">
      <dgm:prSet presAssocID="{56D97AE0-6CE7-4794-93F8-542D57C808CE}" presName="rect1" presStyleLbl="trAlignAcc1" presStyleIdx="2" presStyleCnt="4" custScaleX="89205" custScaleY="105384" custLinFactNeighborX="-2732" custLinFactNeighborY="8307">
        <dgm:presLayoutVars>
          <dgm:bulletEnabled val="1"/>
        </dgm:presLayoutVars>
      </dgm:prSet>
      <dgm:spPr/>
    </dgm:pt>
    <dgm:pt modelId="{0A57E645-B6C3-4F85-9478-069AEC76BAB4}" type="pres">
      <dgm:prSet presAssocID="{56D97AE0-6CE7-4794-93F8-542D57C808CE}" presName="rect2" presStyleLbl="fgImgPlace1" presStyleIdx="2" presStyleCnt="4" custLinFactNeighborX="-12775" custLinFactNeighborY="273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5051D18B-1AED-482D-9733-931E58C46A7F}" type="pres">
      <dgm:prSet presAssocID="{8EB62702-2754-4885-86D5-9BE293D2D7D4}" presName="sibTrans" presStyleCnt="0"/>
      <dgm:spPr/>
    </dgm:pt>
    <dgm:pt modelId="{80B171CE-6C84-4677-93CF-E8CD268B98F0}" type="pres">
      <dgm:prSet presAssocID="{8699FD34-6D4D-4446-A078-6576894D71C4}" presName="composite" presStyleCnt="0"/>
      <dgm:spPr/>
    </dgm:pt>
    <dgm:pt modelId="{DB0E4B1C-A689-4D06-AFA4-214BA3373787}" type="pres">
      <dgm:prSet presAssocID="{8699FD34-6D4D-4446-A078-6576894D71C4}" presName="rect1" presStyleLbl="trAlignAcc1" presStyleIdx="3" presStyleCnt="4" custScaleX="83343" custScaleY="103587" custLinFactNeighborX="2794" custLinFactNeighborY="15749">
        <dgm:presLayoutVars>
          <dgm:bulletEnabled val="1"/>
        </dgm:presLayoutVars>
      </dgm:prSet>
      <dgm:spPr/>
    </dgm:pt>
    <dgm:pt modelId="{9C73686C-A0C2-40FF-8DE2-673E2C6F9C46}" type="pres">
      <dgm:prSet presAssocID="{8699FD34-6D4D-4446-A078-6576894D71C4}" presName="rect2" presStyleLbl="fgImgPlace1" presStyleIdx="3" presStyleCnt="4" custLinFactNeighborX="19564" custLinFactNeighborY="3753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</dgm:ptLst>
  <dgm:cxnLst>
    <dgm:cxn modelId="{45ADBD0E-BB76-49FB-81F8-AC97B4658F00}" srcId="{DE9214B0-A4EC-476D-BD8A-700226B0B049}" destId="{8699FD34-6D4D-4446-A078-6576894D71C4}" srcOrd="3" destOrd="0" parTransId="{B55E0810-F2F7-4409-9F6E-C5AE2917EF75}" sibTransId="{4C707CEC-FA91-44C5-95A3-03642DF83DF1}"/>
    <dgm:cxn modelId="{04E6D02B-D5CD-475A-B3BA-A81A1EC4BAF9}" srcId="{DE9214B0-A4EC-476D-BD8A-700226B0B049}" destId="{07709722-7340-4688-98F8-6E7A529BF013}" srcOrd="1" destOrd="0" parTransId="{593B75CD-A024-4D6F-BED9-82FE2B620E3E}" sibTransId="{AB1A43E0-D85F-4BC9-B209-AF66B38AC593}"/>
    <dgm:cxn modelId="{0E4C0B5B-6B75-4D33-8A85-EEE75B74B644}" type="presOf" srcId="{56D97AE0-6CE7-4794-93F8-542D57C808CE}" destId="{4C35AF51-20D5-49A3-BD2E-23537635ACA5}" srcOrd="0" destOrd="0" presId="urn:microsoft.com/office/officeart/2008/layout/PictureStrips"/>
    <dgm:cxn modelId="{B837EA44-4832-4436-B2C1-C30E4C546729}" srcId="{DE9214B0-A4EC-476D-BD8A-700226B0B049}" destId="{7FA598B1-1F48-4E8C-A4A7-C6E2606A75E1}" srcOrd="0" destOrd="0" parTransId="{3235B48A-0B25-4C11-8A6D-165510831C02}" sibTransId="{B72F3B25-2891-435A-AFDC-7B6FD3973E78}"/>
    <dgm:cxn modelId="{0AFC4468-8588-4C02-AEFD-1010857B0C3A}" type="presOf" srcId="{07709722-7340-4688-98F8-6E7A529BF013}" destId="{66A48C54-A100-46E9-850A-D73BE0084652}" srcOrd="0" destOrd="0" presId="urn:microsoft.com/office/officeart/2008/layout/PictureStrips"/>
    <dgm:cxn modelId="{6560F1BD-927D-41EE-92A6-2A0DDCE48E37}" type="presOf" srcId="{7FA598B1-1F48-4E8C-A4A7-C6E2606A75E1}" destId="{E1C0C5F3-86AF-4578-968D-7CAAD13C4729}" srcOrd="0" destOrd="0" presId="urn:microsoft.com/office/officeart/2008/layout/PictureStrips"/>
    <dgm:cxn modelId="{844FEBC2-7C7F-4E6E-877C-A4749550C3EC}" srcId="{DE9214B0-A4EC-476D-BD8A-700226B0B049}" destId="{56D97AE0-6CE7-4794-93F8-542D57C808CE}" srcOrd="2" destOrd="0" parTransId="{D08A7B0C-BA53-4FBB-B52C-4EA309D3D796}" sibTransId="{8EB62702-2754-4885-86D5-9BE293D2D7D4}"/>
    <dgm:cxn modelId="{469ADADF-8BEC-4B63-AC28-949CAB7351E2}" type="presOf" srcId="{8699FD34-6D4D-4446-A078-6576894D71C4}" destId="{DB0E4B1C-A689-4D06-AFA4-214BA3373787}" srcOrd="0" destOrd="0" presId="urn:microsoft.com/office/officeart/2008/layout/PictureStrips"/>
    <dgm:cxn modelId="{39B460E6-52C0-489B-BBC2-8B8B4999B558}" type="presOf" srcId="{DE9214B0-A4EC-476D-BD8A-700226B0B049}" destId="{C33DD3E5-296D-445C-A952-133C99E497BA}" srcOrd="0" destOrd="0" presId="urn:microsoft.com/office/officeart/2008/layout/PictureStrips"/>
    <dgm:cxn modelId="{F016A23A-2032-4136-A732-26889194F832}" type="presParOf" srcId="{C33DD3E5-296D-445C-A952-133C99E497BA}" destId="{4F992953-59F0-4176-9CE2-87FB01632108}" srcOrd="0" destOrd="0" presId="urn:microsoft.com/office/officeart/2008/layout/PictureStrips"/>
    <dgm:cxn modelId="{31BA9AAC-9D73-41B2-8284-5C51A85A0964}" type="presParOf" srcId="{4F992953-59F0-4176-9CE2-87FB01632108}" destId="{E1C0C5F3-86AF-4578-968D-7CAAD13C4729}" srcOrd="0" destOrd="0" presId="urn:microsoft.com/office/officeart/2008/layout/PictureStrips"/>
    <dgm:cxn modelId="{2954F8BB-370D-4B16-87F4-9569BC566F1B}" type="presParOf" srcId="{4F992953-59F0-4176-9CE2-87FB01632108}" destId="{39F1589B-0D3E-426A-AFAB-7DE27265A0D7}" srcOrd="1" destOrd="0" presId="urn:microsoft.com/office/officeart/2008/layout/PictureStrips"/>
    <dgm:cxn modelId="{FF099A7A-4E9F-4D8A-9D8E-3B28161F9D45}" type="presParOf" srcId="{C33DD3E5-296D-445C-A952-133C99E497BA}" destId="{278AC82B-D2AA-4F36-B90F-BBE6938D2DE8}" srcOrd="1" destOrd="0" presId="urn:microsoft.com/office/officeart/2008/layout/PictureStrips"/>
    <dgm:cxn modelId="{343C82BE-9128-473A-94CA-7827BED6FE8E}" type="presParOf" srcId="{C33DD3E5-296D-445C-A952-133C99E497BA}" destId="{F40CA41D-D015-47C5-856A-C2B60A229AFF}" srcOrd="2" destOrd="0" presId="urn:microsoft.com/office/officeart/2008/layout/PictureStrips"/>
    <dgm:cxn modelId="{B2C8326A-8DD6-43CB-B678-87946372A433}" type="presParOf" srcId="{F40CA41D-D015-47C5-856A-C2B60A229AFF}" destId="{66A48C54-A100-46E9-850A-D73BE0084652}" srcOrd="0" destOrd="0" presId="urn:microsoft.com/office/officeart/2008/layout/PictureStrips"/>
    <dgm:cxn modelId="{125B6F7F-C993-4666-9193-ABE0F4EDF944}" type="presParOf" srcId="{F40CA41D-D015-47C5-856A-C2B60A229AFF}" destId="{6678E326-F633-4D03-83E9-DECCA3AC1A6A}" srcOrd="1" destOrd="0" presId="urn:microsoft.com/office/officeart/2008/layout/PictureStrips"/>
    <dgm:cxn modelId="{FDA69F33-941A-440E-897E-D36018CF91A0}" type="presParOf" srcId="{C33DD3E5-296D-445C-A952-133C99E497BA}" destId="{B18163A6-3CA9-4102-8919-9DCB59D505D6}" srcOrd="3" destOrd="0" presId="urn:microsoft.com/office/officeart/2008/layout/PictureStrips"/>
    <dgm:cxn modelId="{B0966C89-3521-4E23-9268-2A1425BBC4B9}" type="presParOf" srcId="{C33DD3E5-296D-445C-A952-133C99E497BA}" destId="{2461E961-88EC-4F8E-A5C7-30CC3802F677}" srcOrd="4" destOrd="0" presId="urn:microsoft.com/office/officeart/2008/layout/PictureStrips"/>
    <dgm:cxn modelId="{DA336091-88FD-4FB4-BBB6-285147AE5CDD}" type="presParOf" srcId="{2461E961-88EC-4F8E-A5C7-30CC3802F677}" destId="{4C35AF51-20D5-49A3-BD2E-23537635ACA5}" srcOrd="0" destOrd="0" presId="urn:microsoft.com/office/officeart/2008/layout/PictureStrips"/>
    <dgm:cxn modelId="{452F384B-51D9-4BC9-AB5F-A8D956EC815E}" type="presParOf" srcId="{2461E961-88EC-4F8E-A5C7-30CC3802F677}" destId="{0A57E645-B6C3-4F85-9478-069AEC76BAB4}" srcOrd="1" destOrd="0" presId="urn:microsoft.com/office/officeart/2008/layout/PictureStrips"/>
    <dgm:cxn modelId="{44CF9173-9151-439C-BD01-3EA5BF8402C7}" type="presParOf" srcId="{C33DD3E5-296D-445C-A952-133C99E497BA}" destId="{5051D18B-1AED-482D-9733-931E58C46A7F}" srcOrd="5" destOrd="0" presId="urn:microsoft.com/office/officeart/2008/layout/PictureStrips"/>
    <dgm:cxn modelId="{0A9214FD-CFB2-40D6-BA0A-3E31FB5D7F87}" type="presParOf" srcId="{C33DD3E5-296D-445C-A952-133C99E497BA}" destId="{80B171CE-6C84-4677-93CF-E8CD268B98F0}" srcOrd="6" destOrd="0" presId="urn:microsoft.com/office/officeart/2008/layout/PictureStrips"/>
    <dgm:cxn modelId="{54C46190-6FB4-4FB0-A198-99EFF341E9ED}" type="presParOf" srcId="{80B171CE-6C84-4677-93CF-E8CD268B98F0}" destId="{DB0E4B1C-A689-4D06-AFA4-214BA3373787}" srcOrd="0" destOrd="0" presId="urn:microsoft.com/office/officeart/2008/layout/PictureStrips"/>
    <dgm:cxn modelId="{EA621258-EAF2-44B9-878F-D4EDF7873AEC}" type="presParOf" srcId="{80B171CE-6C84-4677-93CF-E8CD268B98F0}" destId="{9C73686C-A0C2-40FF-8DE2-673E2C6F9C4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8AB8AFC-FA6C-4A06-8E32-9E7DB4A4D932}" type="doc">
      <dgm:prSet loTypeId="urn:microsoft.com/office/officeart/2008/layout/PictureAccentList" loCatId="list" qsTypeId="urn:microsoft.com/office/officeart/2005/8/quickstyle/3d1" qsCatId="3D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1AC9D404-8EBC-4935-8B55-01D82831980F}">
      <dgm:prSet phldrT="[Text]"/>
      <dgm:spPr/>
      <dgm:t>
        <a:bodyPr/>
        <a:lstStyle/>
        <a:p>
          <a:r>
            <a:rPr lang="en-US" b="0" dirty="0" err="1">
              <a:latin typeface="ResPublica" pitchFamily="2" charset="0"/>
            </a:rPr>
            <a:t>Adanya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benjolan</a:t>
          </a:r>
          <a:r>
            <a:rPr lang="en-US" b="0" dirty="0">
              <a:latin typeface="ResPublica" pitchFamily="2" charset="0"/>
            </a:rPr>
            <a:t> di </a:t>
          </a:r>
          <a:r>
            <a:rPr lang="en-US" b="0" dirty="0" err="1">
              <a:latin typeface="ResPublica" pitchFamily="2" charset="0"/>
            </a:rPr>
            <a:t>bagian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Payudara</a:t>
          </a:r>
          <a:endParaRPr lang="en-US" b="0" dirty="0">
            <a:latin typeface="ResPublica" pitchFamily="2" charset="0"/>
          </a:endParaRPr>
        </a:p>
      </dgm:t>
    </dgm:pt>
    <dgm:pt modelId="{DFE52ACD-4EC6-499B-8A44-D85BAA45E339}" type="parTrans" cxnId="{E887F53B-4098-4E15-8A68-97C8AF9EF67B}">
      <dgm:prSet/>
      <dgm:spPr/>
      <dgm:t>
        <a:bodyPr/>
        <a:lstStyle/>
        <a:p>
          <a:endParaRPr lang="en-US" b="0">
            <a:latin typeface="ResPublica" pitchFamily="2" charset="0"/>
          </a:endParaRPr>
        </a:p>
      </dgm:t>
    </dgm:pt>
    <dgm:pt modelId="{D162CC1C-082B-4E1E-B6DD-F77D5EF85795}" type="sibTrans" cxnId="{E887F53B-4098-4E15-8A68-97C8AF9EF67B}">
      <dgm:prSet/>
      <dgm:spPr/>
      <dgm:t>
        <a:bodyPr/>
        <a:lstStyle/>
        <a:p>
          <a:endParaRPr lang="en-US" b="0">
            <a:latin typeface="ResPublica" pitchFamily="2" charset="0"/>
          </a:endParaRPr>
        </a:p>
      </dgm:t>
    </dgm:pt>
    <dgm:pt modelId="{66CB9D6B-5A1F-4564-A088-8A80A3474C10}">
      <dgm:prSet phldrT="[Text]"/>
      <dgm:spPr/>
      <dgm:t>
        <a:bodyPr/>
        <a:lstStyle/>
        <a:p>
          <a:r>
            <a:rPr lang="en-US" b="0" dirty="0" err="1">
              <a:latin typeface="ResPublica" pitchFamily="2" charset="0"/>
            </a:rPr>
            <a:t>Adanya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bintik-bintik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dan</a:t>
          </a:r>
          <a:r>
            <a:rPr lang="en-US" b="0" dirty="0">
              <a:latin typeface="ResPublica" pitchFamily="2" charset="0"/>
            </a:rPr>
            <a:t> </a:t>
          </a:r>
          <a:r>
            <a:rPr lang="id-ID" b="0" dirty="0">
              <a:latin typeface="ResPublica" pitchFamily="2" charset="0"/>
            </a:rPr>
            <a:t>k</a:t>
          </a:r>
          <a:r>
            <a:rPr lang="en-US" b="0" dirty="0" err="1">
              <a:latin typeface="ResPublica" pitchFamily="2" charset="0"/>
            </a:rPr>
            <a:t>util-kutil</a:t>
          </a:r>
          <a:r>
            <a:rPr lang="en-US" b="0" dirty="0">
              <a:latin typeface="ResPublica" pitchFamily="2" charset="0"/>
            </a:rPr>
            <a:t> di </a:t>
          </a:r>
          <a:r>
            <a:rPr lang="en-US" b="0" dirty="0" err="1">
              <a:latin typeface="ResPublica" pitchFamily="2" charset="0"/>
            </a:rPr>
            <a:t>kulit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payudara</a:t>
          </a:r>
          <a:endParaRPr lang="en-US" b="0" dirty="0">
            <a:latin typeface="ResPublica" pitchFamily="2" charset="0"/>
          </a:endParaRPr>
        </a:p>
      </dgm:t>
    </dgm:pt>
    <dgm:pt modelId="{02E94443-9AD2-4A64-8D67-A19DDADB08E3}" type="parTrans" cxnId="{120C9712-68AB-4619-9924-01CA25AB1B17}">
      <dgm:prSet/>
      <dgm:spPr/>
      <dgm:t>
        <a:bodyPr/>
        <a:lstStyle/>
        <a:p>
          <a:endParaRPr lang="en-US" b="0">
            <a:latin typeface="ResPublica" pitchFamily="2" charset="0"/>
          </a:endParaRPr>
        </a:p>
      </dgm:t>
    </dgm:pt>
    <dgm:pt modelId="{71A75BC5-D2D9-4F27-A559-D0B8F46B3C14}" type="sibTrans" cxnId="{120C9712-68AB-4619-9924-01CA25AB1B17}">
      <dgm:prSet/>
      <dgm:spPr/>
      <dgm:t>
        <a:bodyPr/>
        <a:lstStyle/>
        <a:p>
          <a:endParaRPr lang="en-US" b="0">
            <a:latin typeface="ResPublica" pitchFamily="2" charset="0"/>
          </a:endParaRPr>
        </a:p>
      </dgm:t>
    </dgm:pt>
    <dgm:pt modelId="{E178B773-BE29-48EF-A52D-C73DDC3DF8E1}">
      <dgm:prSet phldrT="[Text]"/>
      <dgm:spPr/>
      <dgm:t>
        <a:bodyPr/>
        <a:lstStyle/>
        <a:p>
          <a:r>
            <a:rPr lang="en-US" b="0" dirty="0">
              <a:latin typeface="ResPublica" pitchFamily="2" charset="0"/>
            </a:rPr>
            <a:t>Rasa </a:t>
          </a:r>
          <a:r>
            <a:rPr lang="en-US" b="0" dirty="0" err="1">
              <a:latin typeface="ResPublica" pitchFamily="2" charset="0"/>
            </a:rPr>
            <a:t>gatal</a:t>
          </a:r>
          <a:r>
            <a:rPr lang="en-US" b="0" dirty="0">
              <a:latin typeface="ResPublica" pitchFamily="2" charset="0"/>
            </a:rPr>
            <a:t> yang </a:t>
          </a:r>
          <a:r>
            <a:rPr lang="en-US" b="0" dirty="0" err="1">
              <a:latin typeface="ResPublica" pitchFamily="2" charset="0"/>
            </a:rPr>
            <a:t>amat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sangat</a:t>
          </a:r>
          <a:r>
            <a:rPr lang="en-US" b="0" dirty="0">
              <a:latin typeface="ResPublica" pitchFamily="2" charset="0"/>
            </a:rPr>
            <a:t> di </a:t>
          </a:r>
          <a:r>
            <a:rPr lang="en-US" b="0" dirty="0" err="1">
              <a:latin typeface="ResPublica" pitchFamily="2" charset="0"/>
            </a:rPr>
            <a:t>bagian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kulit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luar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payudara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atau</a:t>
          </a:r>
          <a:r>
            <a:rPr lang="en-US" b="0" dirty="0">
              <a:latin typeface="ResPublica" pitchFamily="2" charset="0"/>
            </a:rPr>
            <a:t> di </a:t>
          </a:r>
          <a:r>
            <a:rPr lang="en-US" b="0" dirty="0" err="1">
              <a:latin typeface="ResPublica" pitchFamily="2" charset="0"/>
            </a:rPr>
            <a:t>bagian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dalam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payudara</a:t>
          </a:r>
          <a:endParaRPr lang="en-US" b="0" dirty="0">
            <a:latin typeface="ResPublica" pitchFamily="2" charset="0"/>
          </a:endParaRPr>
        </a:p>
      </dgm:t>
    </dgm:pt>
    <dgm:pt modelId="{CBCAB349-9CA4-4BAA-92B9-1948A8171841}" type="parTrans" cxnId="{8966C974-EF3F-4E29-8C2E-DE525357036C}">
      <dgm:prSet/>
      <dgm:spPr/>
      <dgm:t>
        <a:bodyPr/>
        <a:lstStyle/>
        <a:p>
          <a:endParaRPr lang="en-US" b="0">
            <a:latin typeface="ResPublica" pitchFamily="2" charset="0"/>
          </a:endParaRPr>
        </a:p>
      </dgm:t>
    </dgm:pt>
    <dgm:pt modelId="{82A59D80-775B-477A-A98A-C24100B49071}" type="sibTrans" cxnId="{8966C974-EF3F-4E29-8C2E-DE525357036C}">
      <dgm:prSet/>
      <dgm:spPr/>
      <dgm:t>
        <a:bodyPr/>
        <a:lstStyle/>
        <a:p>
          <a:endParaRPr lang="en-US" b="0">
            <a:latin typeface="ResPublica" pitchFamily="2" charset="0"/>
          </a:endParaRPr>
        </a:p>
      </dgm:t>
    </dgm:pt>
    <dgm:pt modelId="{C38ACB88-C4E4-4E84-B48E-01225EB5D059}">
      <dgm:prSet phldrT="[Text]"/>
      <dgm:spPr/>
      <dgm:t>
        <a:bodyPr/>
        <a:lstStyle/>
        <a:p>
          <a:r>
            <a:rPr lang="en-US" b="0" dirty="0" err="1">
              <a:latin typeface="ResPublica" pitchFamily="2" charset="0"/>
            </a:rPr>
            <a:t>Keluarnya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cairan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selain</a:t>
          </a:r>
          <a:r>
            <a:rPr lang="en-US" b="0" dirty="0">
              <a:latin typeface="ResPublica" pitchFamily="2" charset="0"/>
            </a:rPr>
            <a:t> ASI</a:t>
          </a:r>
        </a:p>
      </dgm:t>
    </dgm:pt>
    <dgm:pt modelId="{00ADC425-74B6-4796-BA29-E224410F4BE8}" type="parTrans" cxnId="{25BDC63D-4E0D-4B89-9E30-301AD76780BD}">
      <dgm:prSet/>
      <dgm:spPr/>
      <dgm:t>
        <a:bodyPr/>
        <a:lstStyle/>
        <a:p>
          <a:endParaRPr lang="en-US"/>
        </a:p>
      </dgm:t>
    </dgm:pt>
    <dgm:pt modelId="{901A669E-4003-41DE-B6D8-5104B8794E61}" type="sibTrans" cxnId="{25BDC63D-4E0D-4B89-9E30-301AD76780BD}">
      <dgm:prSet/>
      <dgm:spPr/>
      <dgm:t>
        <a:bodyPr/>
        <a:lstStyle/>
        <a:p>
          <a:endParaRPr lang="en-US"/>
        </a:p>
      </dgm:t>
    </dgm:pt>
    <dgm:pt modelId="{4441466E-B542-4BAE-9ABE-765E310DECC8}" type="pres">
      <dgm:prSet presAssocID="{38AB8AFC-FA6C-4A06-8E32-9E7DB4A4D932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D61A7763-7253-4CCC-B319-7CDC46D46D7B}" type="pres">
      <dgm:prSet presAssocID="{1AC9D404-8EBC-4935-8B55-01D82831980F}" presName="root" presStyleCnt="0">
        <dgm:presLayoutVars>
          <dgm:chMax/>
          <dgm:chPref val="4"/>
        </dgm:presLayoutVars>
      </dgm:prSet>
      <dgm:spPr/>
    </dgm:pt>
    <dgm:pt modelId="{7F646F96-04E0-4090-A7DE-7A08DF588C40}" type="pres">
      <dgm:prSet presAssocID="{1AC9D404-8EBC-4935-8B55-01D82831980F}" presName="rootComposite" presStyleCnt="0">
        <dgm:presLayoutVars/>
      </dgm:prSet>
      <dgm:spPr/>
    </dgm:pt>
    <dgm:pt modelId="{437A82BD-7AFD-4B7F-B8A9-BE1707939353}" type="pres">
      <dgm:prSet presAssocID="{1AC9D404-8EBC-4935-8B55-01D82831980F}" presName="rootText" presStyleLbl="node0" presStyleIdx="0" presStyleCnt="4" custScaleX="126685" custScaleY="1256015">
        <dgm:presLayoutVars>
          <dgm:chMax/>
          <dgm:chPref val="4"/>
        </dgm:presLayoutVars>
      </dgm:prSet>
      <dgm:spPr/>
    </dgm:pt>
    <dgm:pt modelId="{7D903ED7-83BE-47E0-846D-949A66C8A390}" type="pres">
      <dgm:prSet presAssocID="{1AC9D404-8EBC-4935-8B55-01D82831980F}" presName="childShape" presStyleCnt="0">
        <dgm:presLayoutVars>
          <dgm:chMax val="0"/>
          <dgm:chPref val="0"/>
        </dgm:presLayoutVars>
      </dgm:prSet>
      <dgm:spPr/>
    </dgm:pt>
    <dgm:pt modelId="{FADCBFBB-52E3-4F6F-AB16-693A22DDB780}" type="pres">
      <dgm:prSet presAssocID="{66CB9D6B-5A1F-4564-A088-8A80A3474C10}" presName="root" presStyleCnt="0">
        <dgm:presLayoutVars>
          <dgm:chMax/>
          <dgm:chPref val="4"/>
        </dgm:presLayoutVars>
      </dgm:prSet>
      <dgm:spPr/>
    </dgm:pt>
    <dgm:pt modelId="{957B0F8E-A550-49E1-95AD-BBAD64C3B67E}" type="pres">
      <dgm:prSet presAssocID="{66CB9D6B-5A1F-4564-A088-8A80A3474C10}" presName="rootComposite" presStyleCnt="0">
        <dgm:presLayoutVars/>
      </dgm:prSet>
      <dgm:spPr/>
    </dgm:pt>
    <dgm:pt modelId="{25AB91C3-559C-486A-9898-5C61710C2065}" type="pres">
      <dgm:prSet presAssocID="{66CB9D6B-5A1F-4564-A088-8A80A3474C10}" presName="rootText" presStyleLbl="node0" presStyleIdx="1" presStyleCnt="4" custScaleX="119410" custScaleY="1256015">
        <dgm:presLayoutVars>
          <dgm:chMax/>
          <dgm:chPref val="4"/>
        </dgm:presLayoutVars>
      </dgm:prSet>
      <dgm:spPr/>
    </dgm:pt>
    <dgm:pt modelId="{336C53C7-6471-45B4-A7A4-DFFAFF7B8E22}" type="pres">
      <dgm:prSet presAssocID="{66CB9D6B-5A1F-4564-A088-8A80A3474C10}" presName="childShape" presStyleCnt="0">
        <dgm:presLayoutVars>
          <dgm:chMax val="0"/>
          <dgm:chPref val="0"/>
        </dgm:presLayoutVars>
      </dgm:prSet>
      <dgm:spPr/>
    </dgm:pt>
    <dgm:pt modelId="{D38A2C9C-86F0-455E-B2C8-939844164B9C}" type="pres">
      <dgm:prSet presAssocID="{E178B773-BE29-48EF-A52D-C73DDC3DF8E1}" presName="root" presStyleCnt="0">
        <dgm:presLayoutVars>
          <dgm:chMax/>
          <dgm:chPref val="4"/>
        </dgm:presLayoutVars>
      </dgm:prSet>
      <dgm:spPr/>
    </dgm:pt>
    <dgm:pt modelId="{36E6E60F-24D4-4421-A9AC-F49DF0778C90}" type="pres">
      <dgm:prSet presAssocID="{E178B773-BE29-48EF-A52D-C73DDC3DF8E1}" presName="rootComposite" presStyleCnt="0">
        <dgm:presLayoutVars/>
      </dgm:prSet>
      <dgm:spPr/>
    </dgm:pt>
    <dgm:pt modelId="{A54041C2-0392-4163-B6C9-A952DF02F26D}" type="pres">
      <dgm:prSet presAssocID="{E178B773-BE29-48EF-A52D-C73DDC3DF8E1}" presName="rootText" presStyleLbl="node0" presStyleIdx="2" presStyleCnt="4" custScaleX="130811" custScaleY="1256015" custLinFactNeighborX="-518" custLinFactNeighborY="-213">
        <dgm:presLayoutVars>
          <dgm:chMax/>
          <dgm:chPref val="4"/>
        </dgm:presLayoutVars>
      </dgm:prSet>
      <dgm:spPr/>
    </dgm:pt>
    <dgm:pt modelId="{1AF213E0-B666-4A2F-985E-06ECCE5CDCE0}" type="pres">
      <dgm:prSet presAssocID="{E178B773-BE29-48EF-A52D-C73DDC3DF8E1}" presName="childShape" presStyleCnt="0">
        <dgm:presLayoutVars>
          <dgm:chMax val="0"/>
          <dgm:chPref val="0"/>
        </dgm:presLayoutVars>
      </dgm:prSet>
      <dgm:spPr/>
    </dgm:pt>
    <dgm:pt modelId="{FFE69A26-6E71-4808-9748-F8BE20E4B961}" type="pres">
      <dgm:prSet presAssocID="{C38ACB88-C4E4-4E84-B48E-01225EB5D059}" presName="root" presStyleCnt="0">
        <dgm:presLayoutVars>
          <dgm:chMax/>
          <dgm:chPref val="4"/>
        </dgm:presLayoutVars>
      </dgm:prSet>
      <dgm:spPr/>
    </dgm:pt>
    <dgm:pt modelId="{B6370724-458F-489F-965C-BDC37286665C}" type="pres">
      <dgm:prSet presAssocID="{C38ACB88-C4E4-4E84-B48E-01225EB5D059}" presName="rootComposite" presStyleCnt="0">
        <dgm:presLayoutVars/>
      </dgm:prSet>
      <dgm:spPr/>
    </dgm:pt>
    <dgm:pt modelId="{0160E3DC-5E67-41FF-8716-B476E68A3E58}" type="pres">
      <dgm:prSet presAssocID="{C38ACB88-C4E4-4E84-B48E-01225EB5D059}" presName="rootText" presStyleLbl="node0" presStyleIdx="3" presStyleCnt="4" custScaleX="130811" custScaleY="1256015" custLinFactNeighborX="6201" custLinFactNeighborY="-213">
        <dgm:presLayoutVars>
          <dgm:chMax/>
          <dgm:chPref val="4"/>
        </dgm:presLayoutVars>
      </dgm:prSet>
      <dgm:spPr/>
    </dgm:pt>
    <dgm:pt modelId="{F4446700-4578-4B5A-902A-9069704D8F87}" type="pres">
      <dgm:prSet presAssocID="{C38ACB88-C4E4-4E84-B48E-01225EB5D059}" presName="childShape" presStyleCnt="0">
        <dgm:presLayoutVars>
          <dgm:chMax val="0"/>
          <dgm:chPref val="0"/>
        </dgm:presLayoutVars>
      </dgm:prSet>
      <dgm:spPr/>
    </dgm:pt>
  </dgm:ptLst>
  <dgm:cxnLst>
    <dgm:cxn modelId="{120C9712-68AB-4619-9924-01CA25AB1B17}" srcId="{38AB8AFC-FA6C-4A06-8E32-9E7DB4A4D932}" destId="{66CB9D6B-5A1F-4564-A088-8A80A3474C10}" srcOrd="1" destOrd="0" parTransId="{02E94443-9AD2-4A64-8D67-A19DDADB08E3}" sibTransId="{71A75BC5-D2D9-4F27-A559-D0B8F46B3C14}"/>
    <dgm:cxn modelId="{E887F53B-4098-4E15-8A68-97C8AF9EF67B}" srcId="{38AB8AFC-FA6C-4A06-8E32-9E7DB4A4D932}" destId="{1AC9D404-8EBC-4935-8B55-01D82831980F}" srcOrd="0" destOrd="0" parTransId="{DFE52ACD-4EC6-499B-8A44-D85BAA45E339}" sibTransId="{D162CC1C-082B-4E1E-B6DD-F77D5EF85795}"/>
    <dgm:cxn modelId="{7C6CFD3B-84D6-40F0-AB9E-EC28951EA6F9}" type="presOf" srcId="{66CB9D6B-5A1F-4564-A088-8A80A3474C10}" destId="{25AB91C3-559C-486A-9898-5C61710C2065}" srcOrd="0" destOrd="0" presId="urn:microsoft.com/office/officeart/2008/layout/PictureAccentList"/>
    <dgm:cxn modelId="{25BDC63D-4E0D-4B89-9E30-301AD76780BD}" srcId="{38AB8AFC-FA6C-4A06-8E32-9E7DB4A4D932}" destId="{C38ACB88-C4E4-4E84-B48E-01225EB5D059}" srcOrd="3" destOrd="0" parTransId="{00ADC425-74B6-4796-BA29-E224410F4BE8}" sibTransId="{901A669E-4003-41DE-B6D8-5104B8794E61}"/>
    <dgm:cxn modelId="{082CED61-6066-458B-96D1-92C1C079A6D2}" type="presOf" srcId="{E178B773-BE29-48EF-A52D-C73DDC3DF8E1}" destId="{A54041C2-0392-4163-B6C9-A952DF02F26D}" srcOrd="0" destOrd="0" presId="urn:microsoft.com/office/officeart/2008/layout/PictureAccentList"/>
    <dgm:cxn modelId="{0708834E-6821-4667-9176-DABF91EEF935}" type="presOf" srcId="{1AC9D404-8EBC-4935-8B55-01D82831980F}" destId="{437A82BD-7AFD-4B7F-B8A9-BE1707939353}" srcOrd="0" destOrd="0" presId="urn:microsoft.com/office/officeart/2008/layout/PictureAccentList"/>
    <dgm:cxn modelId="{8966C974-EF3F-4E29-8C2E-DE525357036C}" srcId="{38AB8AFC-FA6C-4A06-8E32-9E7DB4A4D932}" destId="{E178B773-BE29-48EF-A52D-C73DDC3DF8E1}" srcOrd="2" destOrd="0" parTransId="{CBCAB349-9CA4-4BAA-92B9-1948A8171841}" sibTransId="{82A59D80-775B-477A-A98A-C24100B49071}"/>
    <dgm:cxn modelId="{EFD91AC6-A944-491C-85B6-078ACF922820}" type="presOf" srcId="{38AB8AFC-FA6C-4A06-8E32-9E7DB4A4D932}" destId="{4441466E-B542-4BAE-9ABE-765E310DECC8}" srcOrd="0" destOrd="0" presId="urn:microsoft.com/office/officeart/2008/layout/PictureAccentList"/>
    <dgm:cxn modelId="{7026ADD3-5BD8-4CD8-A13F-524E8FF8B8F1}" type="presOf" srcId="{C38ACB88-C4E4-4E84-B48E-01225EB5D059}" destId="{0160E3DC-5E67-41FF-8716-B476E68A3E58}" srcOrd="0" destOrd="0" presId="urn:microsoft.com/office/officeart/2008/layout/PictureAccentList"/>
    <dgm:cxn modelId="{E68F83BA-4435-4DCA-9928-03063E18830F}" type="presParOf" srcId="{4441466E-B542-4BAE-9ABE-765E310DECC8}" destId="{D61A7763-7253-4CCC-B319-7CDC46D46D7B}" srcOrd="0" destOrd="0" presId="urn:microsoft.com/office/officeart/2008/layout/PictureAccentList"/>
    <dgm:cxn modelId="{B73FCFC4-EB0D-4C6A-B50C-9D0A89429656}" type="presParOf" srcId="{D61A7763-7253-4CCC-B319-7CDC46D46D7B}" destId="{7F646F96-04E0-4090-A7DE-7A08DF588C40}" srcOrd="0" destOrd="0" presId="urn:microsoft.com/office/officeart/2008/layout/PictureAccentList"/>
    <dgm:cxn modelId="{04E1BF16-501B-4066-B569-C1549A09B82C}" type="presParOf" srcId="{7F646F96-04E0-4090-A7DE-7A08DF588C40}" destId="{437A82BD-7AFD-4B7F-B8A9-BE1707939353}" srcOrd="0" destOrd="0" presId="urn:microsoft.com/office/officeart/2008/layout/PictureAccentList"/>
    <dgm:cxn modelId="{80289BDA-4CD1-4D0B-A699-8B375B6A298E}" type="presParOf" srcId="{D61A7763-7253-4CCC-B319-7CDC46D46D7B}" destId="{7D903ED7-83BE-47E0-846D-949A66C8A390}" srcOrd="1" destOrd="0" presId="urn:microsoft.com/office/officeart/2008/layout/PictureAccentList"/>
    <dgm:cxn modelId="{EC27FE1B-A1AE-4A0C-BF1D-CC9B24291C53}" type="presParOf" srcId="{4441466E-B542-4BAE-9ABE-765E310DECC8}" destId="{FADCBFBB-52E3-4F6F-AB16-693A22DDB780}" srcOrd="1" destOrd="0" presId="urn:microsoft.com/office/officeart/2008/layout/PictureAccentList"/>
    <dgm:cxn modelId="{776D50E5-060D-4F52-B357-55E0CC3C87DD}" type="presParOf" srcId="{FADCBFBB-52E3-4F6F-AB16-693A22DDB780}" destId="{957B0F8E-A550-49E1-95AD-BBAD64C3B67E}" srcOrd="0" destOrd="0" presId="urn:microsoft.com/office/officeart/2008/layout/PictureAccentList"/>
    <dgm:cxn modelId="{4112612A-CB21-4C9F-B8D9-BD2C6897D3F8}" type="presParOf" srcId="{957B0F8E-A550-49E1-95AD-BBAD64C3B67E}" destId="{25AB91C3-559C-486A-9898-5C61710C2065}" srcOrd="0" destOrd="0" presId="urn:microsoft.com/office/officeart/2008/layout/PictureAccentList"/>
    <dgm:cxn modelId="{12B00A11-6DB4-4C29-AB18-F5D408CC0B38}" type="presParOf" srcId="{FADCBFBB-52E3-4F6F-AB16-693A22DDB780}" destId="{336C53C7-6471-45B4-A7A4-DFFAFF7B8E22}" srcOrd="1" destOrd="0" presId="urn:microsoft.com/office/officeart/2008/layout/PictureAccentList"/>
    <dgm:cxn modelId="{AA44F619-3B7C-45D8-BB0D-01FDE3EFAF26}" type="presParOf" srcId="{4441466E-B542-4BAE-9ABE-765E310DECC8}" destId="{D38A2C9C-86F0-455E-B2C8-939844164B9C}" srcOrd="2" destOrd="0" presId="urn:microsoft.com/office/officeart/2008/layout/PictureAccentList"/>
    <dgm:cxn modelId="{0D41349E-82A4-43F0-B470-3E569BCF557B}" type="presParOf" srcId="{D38A2C9C-86F0-455E-B2C8-939844164B9C}" destId="{36E6E60F-24D4-4421-A9AC-F49DF0778C90}" srcOrd="0" destOrd="0" presId="urn:microsoft.com/office/officeart/2008/layout/PictureAccentList"/>
    <dgm:cxn modelId="{38A5F1E4-05AB-4F05-8F7D-9F4E35ECE517}" type="presParOf" srcId="{36E6E60F-24D4-4421-A9AC-F49DF0778C90}" destId="{A54041C2-0392-4163-B6C9-A952DF02F26D}" srcOrd="0" destOrd="0" presId="urn:microsoft.com/office/officeart/2008/layout/PictureAccentList"/>
    <dgm:cxn modelId="{D75BF159-E82F-471E-A3F5-D68759E63072}" type="presParOf" srcId="{D38A2C9C-86F0-455E-B2C8-939844164B9C}" destId="{1AF213E0-B666-4A2F-985E-06ECCE5CDCE0}" srcOrd="1" destOrd="0" presId="urn:microsoft.com/office/officeart/2008/layout/PictureAccentList"/>
    <dgm:cxn modelId="{0C4C42EF-B9B9-403F-AC0A-56A3EFAED28A}" type="presParOf" srcId="{4441466E-B542-4BAE-9ABE-765E310DECC8}" destId="{FFE69A26-6E71-4808-9748-F8BE20E4B961}" srcOrd="3" destOrd="0" presId="urn:microsoft.com/office/officeart/2008/layout/PictureAccentList"/>
    <dgm:cxn modelId="{7B55D9BB-E404-4540-939A-08324DFF4D47}" type="presParOf" srcId="{FFE69A26-6E71-4808-9748-F8BE20E4B961}" destId="{B6370724-458F-489F-965C-BDC37286665C}" srcOrd="0" destOrd="0" presId="urn:microsoft.com/office/officeart/2008/layout/PictureAccentList"/>
    <dgm:cxn modelId="{177A5BBB-CEA3-40DD-BDD0-3EEE8090AB1B}" type="presParOf" srcId="{B6370724-458F-489F-965C-BDC37286665C}" destId="{0160E3DC-5E67-41FF-8716-B476E68A3E58}" srcOrd="0" destOrd="0" presId="urn:microsoft.com/office/officeart/2008/layout/PictureAccentList"/>
    <dgm:cxn modelId="{219E2AEC-3515-4E6C-8024-0F61CECDD933}" type="presParOf" srcId="{FFE69A26-6E71-4808-9748-F8BE20E4B961}" destId="{F4446700-4578-4B5A-902A-9069704D8F87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8AB8AFC-FA6C-4A06-8E32-9E7DB4A4D932}" type="doc">
      <dgm:prSet loTypeId="urn:microsoft.com/office/officeart/2008/layout/PictureAccentList" loCatId="list" qsTypeId="urn:microsoft.com/office/officeart/2005/8/quickstyle/3d1" qsCatId="3D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1AC9D404-8EBC-4935-8B55-01D82831980F}">
      <dgm:prSet phldrT="[Text]"/>
      <dgm:spPr/>
      <dgm:t>
        <a:bodyPr/>
        <a:lstStyle/>
        <a:p>
          <a:r>
            <a:rPr lang="en-US" b="0" dirty="0" err="1">
              <a:latin typeface="ResPublica" pitchFamily="2" charset="0"/>
            </a:rPr>
            <a:t>Menstruasi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pertama</a:t>
          </a:r>
          <a:r>
            <a:rPr lang="en-US" b="0" dirty="0">
              <a:latin typeface="ResPublica" pitchFamily="2" charset="0"/>
            </a:rPr>
            <a:t> di </a:t>
          </a:r>
          <a:r>
            <a:rPr lang="en-US" b="0" dirty="0" err="1">
              <a:latin typeface="ResPublica" pitchFamily="2" charset="0"/>
            </a:rPr>
            <a:t>usia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kurang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dari</a:t>
          </a:r>
          <a:r>
            <a:rPr lang="en-US" b="0" dirty="0">
              <a:latin typeface="ResPublica" pitchFamily="2" charset="0"/>
            </a:rPr>
            <a:t> 10th</a:t>
          </a:r>
        </a:p>
      </dgm:t>
    </dgm:pt>
    <dgm:pt modelId="{DFE52ACD-4EC6-499B-8A44-D85BAA45E339}" type="parTrans" cxnId="{E887F53B-4098-4E15-8A68-97C8AF9EF67B}">
      <dgm:prSet/>
      <dgm:spPr/>
      <dgm:t>
        <a:bodyPr/>
        <a:lstStyle/>
        <a:p>
          <a:endParaRPr lang="en-US" b="0">
            <a:latin typeface="ResPublica" pitchFamily="2" charset="0"/>
          </a:endParaRPr>
        </a:p>
      </dgm:t>
    </dgm:pt>
    <dgm:pt modelId="{D162CC1C-082B-4E1E-B6DD-F77D5EF85795}" type="sibTrans" cxnId="{E887F53B-4098-4E15-8A68-97C8AF9EF67B}">
      <dgm:prSet/>
      <dgm:spPr/>
      <dgm:t>
        <a:bodyPr/>
        <a:lstStyle/>
        <a:p>
          <a:endParaRPr lang="en-US" b="0">
            <a:latin typeface="ResPublica" pitchFamily="2" charset="0"/>
          </a:endParaRPr>
        </a:p>
      </dgm:t>
    </dgm:pt>
    <dgm:pt modelId="{66CB9D6B-5A1F-4564-A088-8A80A3474C10}">
      <dgm:prSet phldrT="[Text]"/>
      <dgm:spPr/>
      <dgm:t>
        <a:bodyPr/>
        <a:lstStyle/>
        <a:p>
          <a:r>
            <a:rPr lang="en-US" b="0" dirty="0" err="1">
              <a:latin typeface="ResPublica" pitchFamily="2" charset="0"/>
            </a:rPr>
            <a:t>Gangguan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kesuburan</a:t>
          </a:r>
          <a:r>
            <a:rPr lang="en-US" b="0" dirty="0">
              <a:latin typeface="ResPublica" pitchFamily="2" charset="0"/>
            </a:rPr>
            <a:t>/ </a:t>
          </a:r>
          <a:r>
            <a:rPr lang="en-US" b="0" dirty="0" err="1">
              <a:latin typeface="ResPublica" pitchFamily="2" charset="0"/>
            </a:rPr>
            <a:t>Belum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pernah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melahirkan</a:t>
          </a:r>
          <a:endParaRPr lang="en-US" b="0" dirty="0">
            <a:latin typeface="ResPublica" pitchFamily="2" charset="0"/>
          </a:endParaRPr>
        </a:p>
      </dgm:t>
    </dgm:pt>
    <dgm:pt modelId="{02E94443-9AD2-4A64-8D67-A19DDADB08E3}" type="parTrans" cxnId="{120C9712-68AB-4619-9924-01CA25AB1B17}">
      <dgm:prSet/>
      <dgm:spPr/>
      <dgm:t>
        <a:bodyPr/>
        <a:lstStyle/>
        <a:p>
          <a:endParaRPr lang="en-US" b="0">
            <a:latin typeface="ResPublica" pitchFamily="2" charset="0"/>
          </a:endParaRPr>
        </a:p>
      </dgm:t>
    </dgm:pt>
    <dgm:pt modelId="{71A75BC5-D2D9-4F27-A559-D0B8F46B3C14}" type="sibTrans" cxnId="{120C9712-68AB-4619-9924-01CA25AB1B17}">
      <dgm:prSet/>
      <dgm:spPr/>
      <dgm:t>
        <a:bodyPr/>
        <a:lstStyle/>
        <a:p>
          <a:endParaRPr lang="en-US" b="0">
            <a:latin typeface="ResPublica" pitchFamily="2" charset="0"/>
          </a:endParaRPr>
        </a:p>
      </dgm:t>
    </dgm:pt>
    <dgm:pt modelId="{E178B773-BE29-48EF-A52D-C73DDC3DF8E1}">
      <dgm:prSet phldrT="[Text]"/>
      <dgm:spPr/>
      <dgm:t>
        <a:bodyPr/>
        <a:lstStyle/>
        <a:p>
          <a:r>
            <a:rPr lang="en-US" b="0" dirty="0" err="1">
              <a:latin typeface="ResPublica" pitchFamily="2" charset="0"/>
            </a:rPr>
            <a:t>Melahirkan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anak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pertama</a:t>
          </a:r>
          <a:r>
            <a:rPr lang="en-US" b="0" dirty="0">
              <a:latin typeface="ResPublica" pitchFamily="2" charset="0"/>
            </a:rPr>
            <a:t> di </a:t>
          </a:r>
          <a:r>
            <a:rPr lang="en-US" b="0" dirty="0" err="1">
              <a:latin typeface="ResPublica" pitchFamily="2" charset="0"/>
            </a:rPr>
            <a:t>usia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lebih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dari</a:t>
          </a:r>
          <a:r>
            <a:rPr lang="en-US" b="0" dirty="0">
              <a:latin typeface="ResPublica" pitchFamily="2" charset="0"/>
            </a:rPr>
            <a:t> 35th</a:t>
          </a:r>
        </a:p>
      </dgm:t>
    </dgm:pt>
    <dgm:pt modelId="{CBCAB349-9CA4-4BAA-92B9-1948A8171841}" type="parTrans" cxnId="{8966C974-EF3F-4E29-8C2E-DE525357036C}">
      <dgm:prSet/>
      <dgm:spPr/>
      <dgm:t>
        <a:bodyPr/>
        <a:lstStyle/>
        <a:p>
          <a:endParaRPr lang="en-US" b="0">
            <a:latin typeface="ResPublica" pitchFamily="2" charset="0"/>
          </a:endParaRPr>
        </a:p>
      </dgm:t>
    </dgm:pt>
    <dgm:pt modelId="{82A59D80-775B-477A-A98A-C24100B49071}" type="sibTrans" cxnId="{8966C974-EF3F-4E29-8C2E-DE525357036C}">
      <dgm:prSet/>
      <dgm:spPr/>
      <dgm:t>
        <a:bodyPr/>
        <a:lstStyle/>
        <a:p>
          <a:endParaRPr lang="en-US" b="0">
            <a:latin typeface="ResPublica" pitchFamily="2" charset="0"/>
          </a:endParaRPr>
        </a:p>
      </dgm:t>
    </dgm:pt>
    <dgm:pt modelId="{C38ACB88-C4E4-4E84-B48E-01225EB5D059}">
      <dgm:prSet phldrT="[Text]"/>
      <dgm:spPr/>
      <dgm:t>
        <a:bodyPr/>
        <a:lstStyle/>
        <a:p>
          <a:r>
            <a:rPr lang="en-US" b="0" dirty="0">
              <a:latin typeface="ResPublica" pitchFamily="2" charset="0"/>
            </a:rPr>
            <a:t>Menopause pada </a:t>
          </a:r>
          <a:r>
            <a:rPr lang="en-US" b="0" dirty="0" err="1">
              <a:latin typeface="ResPublica" pitchFamily="2" charset="0"/>
            </a:rPr>
            <a:t>usia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lebih</a:t>
          </a:r>
          <a:r>
            <a:rPr lang="en-US" b="0" dirty="0">
              <a:latin typeface="ResPublica" pitchFamily="2" charset="0"/>
            </a:rPr>
            <a:t> </a:t>
          </a:r>
          <a:r>
            <a:rPr lang="en-US" b="0" dirty="0" err="1">
              <a:latin typeface="ResPublica" pitchFamily="2" charset="0"/>
            </a:rPr>
            <a:t>dari</a:t>
          </a:r>
          <a:r>
            <a:rPr lang="en-US" b="0" dirty="0">
              <a:latin typeface="ResPublica" pitchFamily="2" charset="0"/>
            </a:rPr>
            <a:t> 50th</a:t>
          </a:r>
        </a:p>
      </dgm:t>
    </dgm:pt>
    <dgm:pt modelId="{00ADC425-74B6-4796-BA29-E224410F4BE8}" type="parTrans" cxnId="{25BDC63D-4E0D-4B89-9E30-301AD76780BD}">
      <dgm:prSet/>
      <dgm:spPr/>
      <dgm:t>
        <a:bodyPr/>
        <a:lstStyle/>
        <a:p>
          <a:endParaRPr lang="en-US"/>
        </a:p>
      </dgm:t>
    </dgm:pt>
    <dgm:pt modelId="{901A669E-4003-41DE-B6D8-5104B8794E61}" type="sibTrans" cxnId="{25BDC63D-4E0D-4B89-9E30-301AD76780BD}">
      <dgm:prSet/>
      <dgm:spPr/>
      <dgm:t>
        <a:bodyPr/>
        <a:lstStyle/>
        <a:p>
          <a:endParaRPr lang="en-US"/>
        </a:p>
      </dgm:t>
    </dgm:pt>
    <dgm:pt modelId="{F78780D2-51CC-4C0E-8ACA-59EC75625566}">
      <dgm:prSet phldrT="[Text]"/>
      <dgm:spPr/>
      <dgm:t>
        <a:bodyPr/>
        <a:lstStyle/>
        <a:p>
          <a:r>
            <a:rPr lang="en-US" b="0" dirty="0" err="1">
              <a:latin typeface="ResPublica" pitchFamily="2" charset="0"/>
            </a:rPr>
            <a:t>Pemakaian</a:t>
          </a:r>
          <a:r>
            <a:rPr lang="en-US" b="0" baseline="0" dirty="0">
              <a:latin typeface="ResPublica" pitchFamily="2" charset="0"/>
            </a:rPr>
            <a:t> </a:t>
          </a:r>
          <a:r>
            <a:rPr lang="en-US" b="0" baseline="0" dirty="0" err="1">
              <a:latin typeface="ResPublica" pitchFamily="2" charset="0"/>
            </a:rPr>
            <a:t>kontrasepsi</a:t>
          </a:r>
          <a:r>
            <a:rPr lang="en-US" b="0" baseline="0" dirty="0">
              <a:latin typeface="ResPublica" pitchFamily="2" charset="0"/>
            </a:rPr>
            <a:t> oral </a:t>
          </a:r>
          <a:r>
            <a:rPr lang="en-US" b="0" baseline="0" dirty="0" err="1">
              <a:latin typeface="ResPublica" pitchFamily="2" charset="0"/>
            </a:rPr>
            <a:t>dalam</a:t>
          </a:r>
          <a:r>
            <a:rPr lang="en-US" b="0" baseline="0" dirty="0">
              <a:latin typeface="ResPublica" pitchFamily="2" charset="0"/>
            </a:rPr>
            <a:t> </a:t>
          </a:r>
          <a:r>
            <a:rPr lang="en-US" b="0" baseline="0" dirty="0" err="1">
              <a:latin typeface="ResPublica" pitchFamily="2" charset="0"/>
            </a:rPr>
            <a:t>waktu</a:t>
          </a:r>
          <a:r>
            <a:rPr lang="en-US" b="0" baseline="0" dirty="0">
              <a:latin typeface="ResPublica" pitchFamily="2" charset="0"/>
            </a:rPr>
            <a:t> lama</a:t>
          </a:r>
          <a:endParaRPr lang="en-US" b="0" dirty="0">
            <a:latin typeface="ResPublica" pitchFamily="2" charset="0"/>
          </a:endParaRPr>
        </a:p>
      </dgm:t>
    </dgm:pt>
    <dgm:pt modelId="{0F1C251A-2107-4AEB-BAF0-E94B2F068F4C}" type="parTrans" cxnId="{3B8D9608-7BBC-490E-8BCF-F985489FFF5E}">
      <dgm:prSet/>
      <dgm:spPr/>
      <dgm:t>
        <a:bodyPr/>
        <a:lstStyle/>
        <a:p>
          <a:endParaRPr lang="en-US"/>
        </a:p>
      </dgm:t>
    </dgm:pt>
    <dgm:pt modelId="{A81D1152-7322-4363-8D52-272AB4BCE8FD}" type="sibTrans" cxnId="{3B8D9608-7BBC-490E-8BCF-F985489FFF5E}">
      <dgm:prSet/>
      <dgm:spPr/>
      <dgm:t>
        <a:bodyPr/>
        <a:lstStyle/>
        <a:p>
          <a:endParaRPr lang="en-US"/>
        </a:p>
      </dgm:t>
    </dgm:pt>
    <dgm:pt modelId="{4441466E-B542-4BAE-9ABE-765E310DECC8}" type="pres">
      <dgm:prSet presAssocID="{38AB8AFC-FA6C-4A06-8E32-9E7DB4A4D932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D61A7763-7253-4CCC-B319-7CDC46D46D7B}" type="pres">
      <dgm:prSet presAssocID="{1AC9D404-8EBC-4935-8B55-01D82831980F}" presName="root" presStyleCnt="0">
        <dgm:presLayoutVars>
          <dgm:chMax/>
          <dgm:chPref val="4"/>
        </dgm:presLayoutVars>
      </dgm:prSet>
      <dgm:spPr/>
    </dgm:pt>
    <dgm:pt modelId="{7F646F96-04E0-4090-A7DE-7A08DF588C40}" type="pres">
      <dgm:prSet presAssocID="{1AC9D404-8EBC-4935-8B55-01D82831980F}" presName="rootComposite" presStyleCnt="0">
        <dgm:presLayoutVars/>
      </dgm:prSet>
      <dgm:spPr/>
    </dgm:pt>
    <dgm:pt modelId="{437A82BD-7AFD-4B7F-B8A9-BE1707939353}" type="pres">
      <dgm:prSet presAssocID="{1AC9D404-8EBC-4935-8B55-01D82831980F}" presName="rootText" presStyleLbl="node0" presStyleIdx="0" presStyleCnt="5" custScaleX="126685" custScaleY="1256015">
        <dgm:presLayoutVars>
          <dgm:chMax/>
          <dgm:chPref val="4"/>
        </dgm:presLayoutVars>
      </dgm:prSet>
      <dgm:spPr/>
    </dgm:pt>
    <dgm:pt modelId="{7D903ED7-83BE-47E0-846D-949A66C8A390}" type="pres">
      <dgm:prSet presAssocID="{1AC9D404-8EBC-4935-8B55-01D82831980F}" presName="childShape" presStyleCnt="0">
        <dgm:presLayoutVars>
          <dgm:chMax val="0"/>
          <dgm:chPref val="0"/>
        </dgm:presLayoutVars>
      </dgm:prSet>
      <dgm:spPr/>
    </dgm:pt>
    <dgm:pt modelId="{FADCBFBB-52E3-4F6F-AB16-693A22DDB780}" type="pres">
      <dgm:prSet presAssocID="{66CB9D6B-5A1F-4564-A088-8A80A3474C10}" presName="root" presStyleCnt="0">
        <dgm:presLayoutVars>
          <dgm:chMax/>
          <dgm:chPref val="4"/>
        </dgm:presLayoutVars>
      </dgm:prSet>
      <dgm:spPr/>
    </dgm:pt>
    <dgm:pt modelId="{957B0F8E-A550-49E1-95AD-BBAD64C3B67E}" type="pres">
      <dgm:prSet presAssocID="{66CB9D6B-5A1F-4564-A088-8A80A3474C10}" presName="rootComposite" presStyleCnt="0">
        <dgm:presLayoutVars/>
      </dgm:prSet>
      <dgm:spPr/>
    </dgm:pt>
    <dgm:pt modelId="{25AB91C3-559C-486A-9898-5C61710C2065}" type="pres">
      <dgm:prSet presAssocID="{66CB9D6B-5A1F-4564-A088-8A80A3474C10}" presName="rootText" presStyleLbl="node0" presStyleIdx="1" presStyleCnt="5" custScaleX="119410" custScaleY="1256015">
        <dgm:presLayoutVars>
          <dgm:chMax/>
          <dgm:chPref val="4"/>
        </dgm:presLayoutVars>
      </dgm:prSet>
      <dgm:spPr/>
    </dgm:pt>
    <dgm:pt modelId="{336C53C7-6471-45B4-A7A4-DFFAFF7B8E22}" type="pres">
      <dgm:prSet presAssocID="{66CB9D6B-5A1F-4564-A088-8A80A3474C10}" presName="childShape" presStyleCnt="0">
        <dgm:presLayoutVars>
          <dgm:chMax val="0"/>
          <dgm:chPref val="0"/>
        </dgm:presLayoutVars>
      </dgm:prSet>
      <dgm:spPr/>
    </dgm:pt>
    <dgm:pt modelId="{D38A2C9C-86F0-455E-B2C8-939844164B9C}" type="pres">
      <dgm:prSet presAssocID="{E178B773-BE29-48EF-A52D-C73DDC3DF8E1}" presName="root" presStyleCnt="0">
        <dgm:presLayoutVars>
          <dgm:chMax/>
          <dgm:chPref val="4"/>
        </dgm:presLayoutVars>
      </dgm:prSet>
      <dgm:spPr/>
    </dgm:pt>
    <dgm:pt modelId="{36E6E60F-24D4-4421-A9AC-F49DF0778C90}" type="pres">
      <dgm:prSet presAssocID="{E178B773-BE29-48EF-A52D-C73DDC3DF8E1}" presName="rootComposite" presStyleCnt="0">
        <dgm:presLayoutVars/>
      </dgm:prSet>
      <dgm:spPr/>
    </dgm:pt>
    <dgm:pt modelId="{A54041C2-0392-4163-B6C9-A952DF02F26D}" type="pres">
      <dgm:prSet presAssocID="{E178B773-BE29-48EF-A52D-C73DDC3DF8E1}" presName="rootText" presStyleLbl="node0" presStyleIdx="2" presStyleCnt="5" custScaleX="130811" custScaleY="1256015" custLinFactNeighborX="-518" custLinFactNeighborY="-213">
        <dgm:presLayoutVars>
          <dgm:chMax/>
          <dgm:chPref val="4"/>
        </dgm:presLayoutVars>
      </dgm:prSet>
      <dgm:spPr/>
    </dgm:pt>
    <dgm:pt modelId="{1AF213E0-B666-4A2F-985E-06ECCE5CDCE0}" type="pres">
      <dgm:prSet presAssocID="{E178B773-BE29-48EF-A52D-C73DDC3DF8E1}" presName="childShape" presStyleCnt="0">
        <dgm:presLayoutVars>
          <dgm:chMax val="0"/>
          <dgm:chPref val="0"/>
        </dgm:presLayoutVars>
      </dgm:prSet>
      <dgm:spPr/>
    </dgm:pt>
    <dgm:pt modelId="{FFE69A26-6E71-4808-9748-F8BE20E4B961}" type="pres">
      <dgm:prSet presAssocID="{C38ACB88-C4E4-4E84-B48E-01225EB5D059}" presName="root" presStyleCnt="0">
        <dgm:presLayoutVars>
          <dgm:chMax/>
          <dgm:chPref val="4"/>
        </dgm:presLayoutVars>
      </dgm:prSet>
      <dgm:spPr/>
    </dgm:pt>
    <dgm:pt modelId="{B6370724-458F-489F-965C-BDC37286665C}" type="pres">
      <dgm:prSet presAssocID="{C38ACB88-C4E4-4E84-B48E-01225EB5D059}" presName="rootComposite" presStyleCnt="0">
        <dgm:presLayoutVars/>
      </dgm:prSet>
      <dgm:spPr/>
    </dgm:pt>
    <dgm:pt modelId="{0160E3DC-5E67-41FF-8716-B476E68A3E58}" type="pres">
      <dgm:prSet presAssocID="{C38ACB88-C4E4-4E84-B48E-01225EB5D059}" presName="rootText" presStyleLbl="node0" presStyleIdx="3" presStyleCnt="5" custScaleX="130811" custScaleY="1256015" custLinFactNeighborX="-2447" custLinFactNeighborY="-213">
        <dgm:presLayoutVars>
          <dgm:chMax/>
          <dgm:chPref val="4"/>
        </dgm:presLayoutVars>
      </dgm:prSet>
      <dgm:spPr/>
    </dgm:pt>
    <dgm:pt modelId="{F4446700-4578-4B5A-902A-9069704D8F87}" type="pres">
      <dgm:prSet presAssocID="{C38ACB88-C4E4-4E84-B48E-01225EB5D059}" presName="childShape" presStyleCnt="0">
        <dgm:presLayoutVars>
          <dgm:chMax val="0"/>
          <dgm:chPref val="0"/>
        </dgm:presLayoutVars>
      </dgm:prSet>
      <dgm:spPr/>
    </dgm:pt>
    <dgm:pt modelId="{65BEF22B-7BA4-4A8E-BB62-05A5D5FCB1F0}" type="pres">
      <dgm:prSet presAssocID="{F78780D2-51CC-4C0E-8ACA-59EC75625566}" presName="root" presStyleCnt="0">
        <dgm:presLayoutVars>
          <dgm:chMax/>
          <dgm:chPref val="4"/>
        </dgm:presLayoutVars>
      </dgm:prSet>
      <dgm:spPr/>
    </dgm:pt>
    <dgm:pt modelId="{75FADA25-C091-49A8-BD86-477924130A10}" type="pres">
      <dgm:prSet presAssocID="{F78780D2-51CC-4C0E-8ACA-59EC75625566}" presName="rootComposite" presStyleCnt="0">
        <dgm:presLayoutVars/>
      </dgm:prSet>
      <dgm:spPr/>
    </dgm:pt>
    <dgm:pt modelId="{8F3224A2-DDE2-4B7B-9E7B-B55D412BB47D}" type="pres">
      <dgm:prSet presAssocID="{F78780D2-51CC-4C0E-8ACA-59EC75625566}" presName="rootText" presStyleLbl="node0" presStyleIdx="4" presStyleCnt="5" custScaleX="130811" custScaleY="1256015" custLinFactNeighborX="6201" custLinFactNeighborY="-213">
        <dgm:presLayoutVars>
          <dgm:chMax/>
          <dgm:chPref val="4"/>
        </dgm:presLayoutVars>
      </dgm:prSet>
      <dgm:spPr/>
    </dgm:pt>
    <dgm:pt modelId="{F81D8144-8BAD-44AD-A4C0-D0C132365E95}" type="pres">
      <dgm:prSet presAssocID="{F78780D2-51CC-4C0E-8ACA-59EC75625566}" presName="childShape" presStyleCnt="0">
        <dgm:presLayoutVars>
          <dgm:chMax val="0"/>
          <dgm:chPref val="0"/>
        </dgm:presLayoutVars>
      </dgm:prSet>
      <dgm:spPr/>
    </dgm:pt>
  </dgm:ptLst>
  <dgm:cxnLst>
    <dgm:cxn modelId="{3B8D9608-7BBC-490E-8BCF-F985489FFF5E}" srcId="{38AB8AFC-FA6C-4A06-8E32-9E7DB4A4D932}" destId="{F78780D2-51CC-4C0E-8ACA-59EC75625566}" srcOrd="4" destOrd="0" parTransId="{0F1C251A-2107-4AEB-BAF0-E94B2F068F4C}" sibTransId="{A81D1152-7322-4363-8D52-272AB4BCE8FD}"/>
    <dgm:cxn modelId="{120C9712-68AB-4619-9924-01CA25AB1B17}" srcId="{38AB8AFC-FA6C-4A06-8E32-9E7DB4A4D932}" destId="{66CB9D6B-5A1F-4564-A088-8A80A3474C10}" srcOrd="1" destOrd="0" parTransId="{02E94443-9AD2-4A64-8D67-A19DDADB08E3}" sibTransId="{71A75BC5-D2D9-4F27-A559-D0B8F46B3C14}"/>
    <dgm:cxn modelId="{23F0E716-4AC0-4A71-A6D0-36148F2FF9EC}" type="presOf" srcId="{F78780D2-51CC-4C0E-8ACA-59EC75625566}" destId="{8F3224A2-DDE2-4B7B-9E7B-B55D412BB47D}" srcOrd="0" destOrd="0" presId="urn:microsoft.com/office/officeart/2008/layout/PictureAccentList"/>
    <dgm:cxn modelId="{E887F53B-4098-4E15-8A68-97C8AF9EF67B}" srcId="{38AB8AFC-FA6C-4A06-8E32-9E7DB4A4D932}" destId="{1AC9D404-8EBC-4935-8B55-01D82831980F}" srcOrd="0" destOrd="0" parTransId="{DFE52ACD-4EC6-499B-8A44-D85BAA45E339}" sibTransId="{D162CC1C-082B-4E1E-B6DD-F77D5EF85795}"/>
    <dgm:cxn modelId="{7C6CFD3B-84D6-40F0-AB9E-EC28951EA6F9}" type="presOf" srcId="{66CB9D6B-5A1F-4564-A088-8A80A3474C10}" destId="{25AB91C3-559C-486A-9898-5C61710C2065}" srcOrd="0" destOrd="0" presId="urn:microsoft.com/office/officeart/2008/layout/PictureAccentList"/>
    <dgm:cxn modelId="{25BDC63D-4E0D-4B89-9E30-301AD76780BD}" srcId="{38AB8AFC-FA6C-4A06-8E32-9E7DB4A4D932}" destId="{C38ACB88-C4E4-4E84-B48E-01225EB5D059}" srcOrd="3" destOrd="0" parTransId="{00ADC425-74B6-4796-BA29-E224410F4BE8}" sibTransId="{901A669E-4003-41DE-B6D8-5104B8794E61}"/>
    <dgm:cxn modelId="{082CED61-6066-458B-96D1-92C1C079A6D2}" type="presOf" srcId="{E178B773-BE29-48EF-A52D-C73DDC3DF8E1}" destId="{A54041C2-0392-4163-B6C9-A952DF02F26D}" srcOrd="0" destOrd="0" presId="urn:microsoft.com/office/officeart/2008/layout/PictureAccentList"/>
    <dgm:cxn modelId="{0708834E-6821-4667-9176-DABF91EEF935}" type="presOf" srcId="{1AC9D404-8EBC-4935-8B55-01D82831980F}" destId="{437A82BD-7AFD-4B7F-B8A9-BE1707939353}" srcOrd="0" destOrd="0" presId="urn:microsoft.com/office/officeart/2008/layout/PictureAccentList"/>
    <dgm:cxn modelId="{8966C974-EF3F-4E29-8C2E-DE525357036C}" srcId="{38AB8AFC-FA6C-4A06-8E32-9E7DB4A4D932}" destId="{E178B773-BE29-48EF-A52D-C73DDC3DF8E1}" srcOrd="2" destOrd="0" parTransId="{CBCAB349-9CA4-4BAA-92B9-1948A8171841}" sibTransId="{82A59D80-775B-477A-A98A-C24100B49071}"/>
    <dgm:cxn modelId="{EFD91AC6-A944-491C-85B6-078ACF922820}" type="presOf" srcId="{38AB8AFC-FA6C-4A06-8E32-9E7DB4A4D932}" destId="{4441466E-B542-4BAE-9ABE-765E310DECC8}" srcOrd="0" destOrd="0" presId="urn:microsoft.com/office/officeart/2008/layout/PictureAccentList"/>
    <dgm:cxn modelId="{7026ADD3-5BD8-4CD8-A13F-524E8FF8B8F1}" type="presOf" srcId="{C38ACB88-C4E4-4E84-B48E-01225EB5D059}" destId="{0160E3DC-5E67-41FF-8716-B476E68A3E58}" srcOrd="0" destOrd="0" presId="urn:microsoft.com/office/officeart/2008/layout/PictureAccentList"/>
    <dgm:cxn modelId="{E68F83BA-4435-4DCA-9928-03063E18830F}" type="presParOf" srcId="{4441466E-B542-4BAE-9ABE-765E310DECC8}" destId="{D61A7763-7253-4CCC-B319-7CDC46D46D7B}" srcOrd="0" destOrd="0" presId="urn:microsoft.com/office/officeart/2008/layout/PictureAccentList"/>
    <dgm:cxn modelId="{B73FCFC4-EB0D-4C6A-B50C-9D0A89429656}" type="presParOf" srcId="{D61A7763-7253-4CCC-B319-7CDC46D46D7B}" destId="{7F646F96-04E0-4090-A7DE-7A08DF588C40}" srcOrd="0" destOrd="0" presId="urn:microsoft.com/office/officeart/2008/layout/PictureAccentList"/>
    <dgm:cxn modelId="{04E1BF16-501B-4066-B569-C1549A09B82C}" type="presParOf" srcId="{7F646F96-04E0-4090-A7DE-7A08DF588C40}" destId="{437A82BD-7AFD-4B7F-B8A9-BE1707939353}" srcOrd="0" destOrd="0" presId="urn:microsoft.com/office/officeart/2008/layout/PictureAccentList"/>
    <dgm:cxn modelId="{80289BDA-4CD1-4D0B-A699-8B375B6A298E}" type="presParOf" srcId="{D61A7763-7253-4CCC-B319-7CDC46D46D7B}" destId="{7D903ED7-83BE-47E0-846D-949A66C8A390}" srcOrd="1" destOrd="0" presId="urn:microsoft.com/office/officeart/2008/layout/PictureAccentList"/>
    <dgm:cxn modelId="{EC27FE1B-A1AE-4A0C-BF1D-CC9B24291C53}" type="presParOf" srcId="{4441466E-B542-4BAE-9ABE-765E310DECC8}" destId="{FADCBFBB-52E3-4F6F-AB16-693A22DDB780}" srcOrd="1" destOrd="0" presId="urn:microsoft.com/office/officeart/2008/layout/PictureAccentList"/>
    <dgm:cxn modelId="{776D50E5-060D-4F52-B357-55E0CC3C87DD}" type="presParOf" srcId="{FADCBFBB-52E3-4F6F-AB16-693A22DDB780}" destId="{957B0F8E-A550-49E1-95AD-BBAD64C3B67E}" srcOrd="0" destOrd="0" presId="urn:microsoft.com/office/officeart/2008/layout/PictureAccentList"/>
    <dgm:cxn modelId="{4112612A-CB21-4C9F-B8D9-BD2C6897D3F8}" type="presParOf" srcId="{957B0F8E-A550-49E1-95AD-BBAD64C3B67E}" destId="{25AB91C3-559C-486A-9898-5C61710C2065}" srcOrd="0" destOrd="0" presId="urn:microsoft.com/office/officeart/2008/layout/PictureAccentList"/>
    <dgm:cxn modelId="{12B00A11-6DB4-4C29-AB18-F5D408CC0B38}" type="presParOf" srcId="{FADCBFBB-52E3-4F6F-AB16-693A22DDB780}" destId="{336C53C7-6471-45B4-A7A4-DFFAFF7B8E22}" srcOrd="1" destOrd="0" presId="urn:microsoft.com/office/officeart/2008/layout/PictureAccentList"/>
    <dgm:cxn modelId="{AA44F619-3B7C-45D8-BB0D-01FDE3EFAF26}" type="presParOf" srcId="{4441466E-B542-4BAE-9ABE-765E310DECC8}" destId="{D38A2C9C-86F0-455E-B2C8-939844164B9C}" srcOrd="2" destOrd="0" presId="urn:microsoft.com/office/officeart/2008/layout/PictureAccentList"/>
    <dgm:cxn modelId="{0D41349E-82A4-43F0-B470-3E569BCF557B}" type="presParOf" srcId="{D38A2C9C-86F0-455E-B2C8-939844164B9C}" destId="{36E6E60F-24D4-4421-A9AC-F49DF0778C90}" srcOrd="0" destOrd="0" presId="urn:microsoft.com/office/officeart/2008/layout/PictureAccentList"/>
    <dgm:cxn modelId="{38A5F1E4-05AB-4F05-8F7D-9F4E35ECE517}" type="presParOf" srcId="{36E6E60F-24D4-4421-A9AC-F49DF0778C90}" destId="{A54041C2-0392-4163-B6C9-A952DF02F26D}" srcOrd="0" destOrd="0" presId="urn:microsoft.com/office/officeart/2008/layout/PictureAccentList"/>
    <dgm:cxn modelId="{D75BF159-E82F-471E-A3F5-D68759E63072}" type="presParOf" srcId="{D38A2C9C-86F0-455E-B2C8-939844164B9C}" destId="{1AF213E0-B666-4A2F-985E-06ECCE5CDCE0}" srcOrd="1" destOrd="0" presId="urn:microsoft.com/office/officeart/2008/layout/PictureAccentList"/>
    <dgm:cxn modelId="{0C4C42EF-B9B9-403F-AC0A-56A3EFAED28A}" type="presParOf" srcId="{4441466E-B542-4BAE-9ABE-765E310DECC8}" destId="{FFE69A26-6E71-4808-9748-F8BE20E4B961}" srcOrd="3" destOrd="0" presId="urn:microsoft.com/office/officeart/2008/layout/PictureAccentList"/>
    <dgm:cxn modelId="{7B55D9BB-E404-4540-939A-08324DFF4D47}" type="presParOf" srcId="{FFE69A26-6E71-4808-9748-F8BE20E4B961}" destId="{B6370724-458F-489F-965C-BDC37286665C}" srcOrd="0" destOrd="0" presId="urn:microsoft.com/office/officeart/2008/layout/PictureAccentList"/>
    <dgm:cxn modelId="{177A5BBB-CEA3-40DD-BDD0-3EEE8090AB1B}" type="presParOf" srcId="{B6370724-458F-489F-965C-BDC37286665C}" destId="{0160E3DC-5E67-41FF-8716-B476E68A3E58}" srcOrd="0" destOrd="0" presId="urn:microsoft.com/office/officeart/2008/layout/PictureAccentList"/>
    <dgm:cxn modelId="{219E2AEC-3515-4E6C-8024-0F61CECDD933}" type="presParOf" srcId="{FFE69A26-6E71-4808-9748-F8BE20E4B961}" destId="{F4446700-4578-4B5A-902A-9069704D8F87}" srcOrd="1" destOrd="0" presId="urn:microsoft.com/office/officeart/2008/layout/PictureAccentList"/>
    <dgm:cxn modelId="{AB53E972-D562-45BC-B6C4-0FAC7F9A56E4}" type="presParOf" srcId="{4441466E-B542-4BAE-9ABE-765E310DECC8}" destId="{65BEF22B-7BA4-4A8E-BB62-05A5D5FCB1F0}" srcOrd="4" destOrd="0" presId="urn:microsoft.com/office/officeart/2008/layout/PictureAccentList"/>
    <dgm:cxn modelId="{7D727F4D-71C0-4B91-8729-20BA64C2C9C5}" type="presParOf" srcId="{65BEF22B-7BA4-4A8E-BB62-05A5D5FCB1F0}" destId="{75FADA25-C091-49A8-BD86-477924130A10}" srcOrd="0" destOrd="0" presId="urn:microsoft.com/office/officeart/2008/layout/PictureAccentList"/>
    <dgm:cxn modelId="{5A090CDB-4EA2-45F5-B106-3D1D5C1B1656}" type="presParOf" srcId="{75FADA25-C091-49A8-BD86-477924130A10}" destId="{8F3224A2-DDE2-4B7B-9E7B-B55D412BB47D}" srcOrd="0" destOrd="0" presId="urn:microsoft.com/office/officeart/2008/layout/PictureAccentList"/>
    <dgm:cxn modelId="{4DB35051-574A-4D5D-91E8-CAB54C223DC4}" type="presParOf" srcId="{65BEF22B-7BA4-4A8E-BB62-05A5D5FCB1F0}" destId="{F81D8144-8BAD-44AD-A4C0-D0C132365E95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69F4C06-0DA2-4CBD-B089-E7C53AADDB25}" type="doc">
      <dgm:prSet loTypeId="urn:microsoft.com/office/officeart/2005/8/layout/vList3" loCatId="list" qsTypeId="urn:microsoft.com/office/officeart/2005/8/quickstyle/simple4" qsCatId="simple" csTypeId="urn:microsoft.com/office/officeart/2005/8/colors/colorful2" csCatId="colorful" phldr="1"/>
      <dgm:spPr/>
    </dgm:pt>
    <dgm:pt modelId="{F4E5D2A6-A020-444C-B43D-504DCF17A0AD}">
      <dgm:prSet phldrT="[Text]" custT="1"/>
      <dgm:spPr/>
      <dgm:t>
        <a:bodyPr/>
        <a:lstStyle/>
        <a:p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Terasa</a:t>
          </a:r>
          <a:r>
            <a:rPr lang="en-US" sz="28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nyeri</a:t>
          </a:r>
          <a:r>
            <a:rPr lang="en-US" sz="28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pada </a:t>
          </a:r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bagian</a:t>
          </a:r>
          <a:r>
            <a:rPr lang="en-US" sz="28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tumor atau </a:t>
          </a:r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kankernya</a:t>
          </a:r>
          <a:endParaRPr lang="en-ID" sz="2800" dirty="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AA930A71-212D-4B67-BAC1-167F47A71292}" type="parTrans" cxnId="{1B8E281B-960E-4271-82DF-A9BA3BE4C3F6}">
      <dgm:prSet/>
      <dgm:spPr/>
      <dgm:t>
        <a:bodyPr/>
        <a:lstStyle/>
        <a:p>
          <a:endParaRPr lang="en-ID" sz="280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4A78D7A4-CE14-4568-87CC-B23C0ADC87EF}" type="sibTrans" cxnId="{1B8E281B-960E-4271-82DF-A9BA3BE4C3F6}">
      <dgm:prSet/>
      <dgm:spPr/>
      <dgm:t>
        <a:bodyPr/>
        <a:lstStyle/>
        <a:p>
          <a:endParaRPr lang="en-ID" sz="280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9FD79E01-2FDD-4AE2-9991-F54D89E8D490}">
      <dgm:prSet phldrT="[Text]" custT="1"/>
      <dgm:spPr/>
      <dgm:t>
        <a:bodyPr/>
        <a:lstStyle/>
        <a:p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Kepala</a:t>
          </a:r>
          <a:r>
            <a:rPr lang="en-US" sz="28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pusing</a:t>
          </a:r>
          <a:endParaRPr lang="en-ID" sz="2800" dirty="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5BE70782-0A67-425A-946A-02C735E2EB66}" type="parTrans" cxnId="{A28B5AB5-EB55-4A70-AFDF-15A846956603}">
      <dgm:prSet/>
      <dgm:spPr/>
      <dgm:t>
        <a:bodyPr/>
        <a:lstStyle/>
        <a:p>
          <a:endParaRPr lang="en-ID" sz="280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8E921B99-A429-41EC-AF0C-B9F211433864}" type="sibTrans" cxnId="{A28B5AB5-EB55-4A70-AFDF-15A846956603}">
      <dgm:prSet/>
      <dgm:spPr/>
      <dgm:t>
        <a:bodyPr/>
        <a:lstStyle/>
        <a:p>
          <a:endParaRPr lang="en-ID" sz="280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7766F8F6-4EF2-4285-88FD-B408D185BB73}">
      <dgm:prSet phldrT="[Text]" custT="1"/>
      <dgm:spPr/>
      <dgm:t>
        <a:bodyPr/>
        <a:lstStyle/>
        <a:p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Sering</a:t>
          </a:r>
          <a:r>
            <a:rPr lang="en-US" sz="28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buang</a:t>
          </a:r>
          <a:r>
            <a:rPr lang="en-US" sz="28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air </a:t>
          </a:r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kecil</a:t>
          </a:r>
          <a:endParaRPr lang="en-ID" sz="2800" dirty="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86327EE9-D444-4113-9A4E-75CD9E70EBF9}" type="parTrans" cxnId="{5A0B75EF-6030-4ACC-B407-47E1E2635714}">
      <dgm:prSet/>
      <dgm:spPr/>
      <dgm:t>
        <a:bodyPr/>
        <a:lstStyle/>
        <a:p>
          <a:endParaRPr lang="en-ID" sz="280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583A9A6C-7763-447E-850D-9A46894B3D5D}" type="sibTrans" cxnId="{5A0B75EF-6030-4ACC-B407-47E1E2635714}">
      <dgm:prSet/>
      <dgm:spPr/>
      <dgm:t>
        <a:bodyPr/>
        <a:lstStyle/>
        <a:p>
          <a:endParaRPr lang="en-ID" sz="280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0AAB3D5E-E01E-427D-92F6-4644B778DD08}">
      <dgm:prSet phldrT="[Text]" custT="1"/>
      <dgm:spPr/>
      <dgm:t>
        <a:bodyPr/>
        <a:lstStyle/>
        <a:p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Keluar</a:t>
          </a:r>
          <a:r>
            <a:rPr lang="en-US" sz="28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lebih</a:t>
          </a:r>
          <a:r>
            <a:rPr lang="en-US" sz="28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banyak</a:t>
          </a:r>
          <a:r>
            <a:rPr lang="en-US" sz="28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cairan</a:t>
          </a:r>
          <a:r>
            <a:rPr lang="en-US" sz="28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atau </a:t>
          </a:r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lendir</a:t>
          </a:r>
          <a:endParaRPr lang="en-ID" sz="2800" dirty="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2A47665E-B28B-4628-BAAE-C6FE7D530F8D}" type="parTrans" cxnId="{4625CAD8-3685-46A3-AD5C-163903252936}">
      <dgm:prSet/>
      <dgm:spPr/>
      <dgm:t>
        <a:bodyPr/>
        <a:lstStyle/>
        <a:p>
          <a:endParaRPr lang="en-ID" sz="280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A46B8FD6-234A-4F91-8EE9-CA7724CD79F0}" type="sibTrans" cxnId="{4625CAD8-3685-46A3-AD5C-163903252936}">
      <dgm:prSet/>
      <dgm:spPr/>
      <dgm:t>
        <a:bodyPr/>
        <a:lstStyle/>
        <a:p>
          <a:endParaRPr lang="en-ID" sz="280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7CF4FBAB-8777-4359-9C92-1B900566C502}">
      <dgm:prSet phldrT="[Text]" custT="1"/>
      <dgm:spPr/>
      <dgm:t>
        <a:bodyPr/>
        <a:lstStyle/>
        <a:p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Asam</a:t>
          </a:r>
          <a:r>
            <a:rPr lang="en-US" sz="28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uratnya</a:t>
          </a:r>
          <a:r>
            <a:rPr lang="en-US" sz="28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seperti</a:t>
          </a:r>
          <a:r>
            <a:rPr lang="en-US" sz="28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semakin</a:t>
          </a:r>
          <a:r>
            <a:rPr lang="en-US" sz="28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kambuh</a:t>
          </a:r>
          <a:endParaRPr lang="en-ID" sz="2800" dirty="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4FBA6202-CD16-4DA4-A7B9-2EC37DDAC5C1}" type="parTrans" cxnId="{6B1C9960-C3D4-434F-A375-7FA384671C28}">
      <dgm:prSet/>
      <dgm:spPr/>
      <dgm:t>
        <a:bodyPr/>
        <a:lstStyle/>
        <a:p>
          <a:endParaRPr lang="en-ID" sz="280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F1590BEE-6AE7-4476-90F3-21C59C3EEE04}" type="sibTrans" cxnId="{6B1C9960-C3D4-434F-A375-7FA384671C28}">
      <dgm:prSet/>
      <dgm:spPr/>
      <dgm:t>
        <a:bodyPr/>
        <a:lstStyle/>
        <a:p>
          <a:endParaRPr lang="en-ID" sz="2800">
            <a:effectLst>
              <a:glow rad="88900">
                <a:schemeClr val="tx1">
                  <a:alpha val="80000"/>
                </a:schemeClr>
              </a:glow>
            </a:effectLst>
          </a:endParaRPr>
        </a:p>
      </dgm:t>
    </dgm:pt>
    <dgm:pt modelId="{483EA55B-5C7C-4822-9D52-6D8B583FA5BE}" type="pres">
      <dgm:prSet presAssocID="{D69F4C06-0DA2-4CBD-B089-E7C53AADDB25}" presName="linearFlow" presStyleCnt="0">
        <dgm:presLayoutVars>
          <dgm:dir/>
          <dgm:resizeHandles val="exact"/>
        </dgm:presLayoutVars>
      </dgm:prSet>
      <dgm:spPr/>
    </dgm:pt>
    <dgm:pt modelId="{8D62DBB2-8E9C-4207-8880-D7F7F1965C11}" type="pres">
      <dgm:prSet presAssocID="{F4E5D2A6-A020-444C-B43D-504DCF17A0AD}" presName="composite" presStyleCnt="0"/>
      <dgm:spPr/>
    </dgm:pt>
    <dgm:pt modelId="{F0416654-6705-4B01-9308-302A7883D9F8}" type="pres">
      <dgm:prSet presAssocID="{F4E5D2A6-A020-444C-B43D-504DCF17A0AD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AC3330"/>
          </a:solidFill>
        </a:ln>
      </dgm:spPr>
    </dgm:pt>
    <dgm:pt modelId="{F5470F7B-647B-45B5-AA5F-E1E913FA68D6}" type="pres">
      <dgm:prSet presAssocID="{F4E5D2A6-A020-444C-B43D-504DCF17A0AD}" presName="txShp" presStyleLbl="node1" presStyleIdx="0" presStyleCnt="5" custLinFactNeighborX="-194" custLinFactNeighborY="-168">
        <dgm:presLayoutVars>
          <dgm:bulletEnabled val="1"/>
        </dgm:presLayoutVars>
      </dgm:prSet>
      <dgm:spPr/>
    </dgm:pt>
    <dgm:pt modelId="{1B33240D-6326-40CB-B320-A5465A43391F}" type="pres">
      <dgm:prSet presAssocID="{4A78D7A4-CE14-4568-87CC-B23C0ADC87EF}" presName="spacing" presStyleCnt="0"/>
      <dgm:spPr/>
    </dgm:pt>
    <dgm:pt modelId="{69DABA95-BE4A-4847-A8B0-12497D6931C6}" type="pres">
      <dgm:prSet presAssocID="{9FD79E01-2FDD-4AE2-9991-F54D89E8D490}" presName="composite" presStyleCnt="0"/>
      <dgm:spPr/>
    </dgm:pt>
    <dgm:pt modelId="{DBCB8F0B-403C-4595-B9F8-F2876B4751E6}" type="pres">
      <dgm:prSet presAssocID="{9FD79E01-2FDD-4AE2-9991-F54D89E8D490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BD6739"/>
          </a:solidFill>
        </a:ln>
      </dgm:spPr>
    </dgm:pt>
    <dgm:pt modelId="{EE9D9855-AE7F-4EF5-AE66-A99616F70046}" type="pres">
      <dgm:prSet presAssocID="{9FD79E01-2FDD-4AE2-9991-F54D89E8D490}" presName="txShp" presStyleLbl="node1" presStyleIdx="1" presStyleCnt="5">
        <dgm:presLayoutVars>
          <dgm:bulletEnabled val="1"/>
        </dgm:presLayoutVars>
      </dgm:prSet>
      <dgm:spPr/>
    </dgm:pt>
    <dgm:pt modelId="{ABC9C226-094B-4553-85E8-F2C8175A406A}" type="pres">
      <dgm:prSet presAssocID="{8E921B99-A429-41EC-AF0C-B9F211433864}" presName="spacing" presStyleCnt="0"/>
      <dgm:spPr/>
    </dgm:pt>
    <dgm:pt modelId="{605B5D2B-AA39-4DB4-B2CE-1E7CA9663360}" type="pres">
      <dgm:prSet presAssocID="{7766F8F6-4EF2-4285-88FD-B408D185BB73}" presName="composite" presStyleCnt="0"/>
      <dgm:spPr/>
    </dgm:pt>
    <dgm:pt modelId="{E2BA6FAB-F732-4353-A27F-D7A0674B248F}" type="pres">
      <dgm:prSet presAssocID="{7766F8F6-4EF2-4285-88FD-B408D185BB73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B68D3A"/>
          </a:solidFill>
        </a:ln>
      </dgm:spPr>
    </dgm:pt>
    <dgm:pt modelId="{47C5F03B-5AFA-403C-B7B1-9D44041718CF}" type="pres">
      <dgm:prSet presAssocID="{7766F8F6-4EF2-4285-88FD-B408D185BB73}" presName="txShp" presStyleLbl="node1" presStyleIdx="2" presStyleCnt="5">
        <dgm:presLayoutVars>
          <dgm:bulletEnabled val="1"/>
        </dgm:presLayoutVars>
      </dgm:prSet>
      <dgm:spPr/>
    </dgm:pt>
    <dgm:pt modelId="{DACD8660-4383-47BF-A7EC-DAAF6375F868}" type="pres">
      <dgm:prSet presAssocID="{583A9A6C-7763-447E-850D-9A46894B3D5D}" presName="spacing" presStyleCnt="0"/>
      <dgm:spPr/>
    </dgm:pt>
    <dgm:pt modelId="{98279777-E6E1-42A5-880B-BE1CE55F5D89}" type="pres">
      <dgm:prSet presAssocID="{0AAB3D5E-E01E-427D-92F6-4644B778DD08}" presName="composite" presStyleCnt="0"/>
      <dgm:spPr/>
    </dgm:pt>
    <dgm:pt modelId="{E31B00D9-4F56-47FD-8210-6545B5AD737F}" type="pres">
      <dgm:prSet presAssocID="{0AAB3D5E-E01E-427D-92F6-4644B778DD08}" presName="imgShp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solidFill>
            <a:srgbClr val="BDBD41"/>
          </a:solidFill>
        </a:ln>
      </dgm:spPr>
    </dgm:pt>
    <dgm:pt modelId="{66C4C76E-4184-4EAE-8634-5A615F56510F}" type="pres">
      <dgm:prSet presAssocID="{0AAB3D5E-E01E-427D-92F6-4644B778DD08}" presName="txShp" presStyleLbl="node1" presStyleIdx="3" presStyleCnt="5">
        <dgm:presLayoutVars>
          <dgm:bulletEnabled val="1"/>
        </dgm:presLayoutVars>
      </dgm:prSet>
      <dgm:spPr/>
    </dgm:pt>
    <dgm:pt modelId="{7BA68978-A0BC-4258-8FBE-774297A6666F}" type="pres">
      <dgm:prSet presAssocID="{A46B8FD6-234A-4F91-8EE9-CA7724CD79F0}" presName="spacing" presStyleCnt="0"/>
      <dgm:spPr/>
    </dgm:pt>
    <dgm:pt modelId="{B93D111B-3379-415B-95AF-8004AB1FE481}" type="pres">
      <dgm:prSet presAssocID="{7CF4FBAB-8777-4359-9C92-1B900566C502}" presName="composite" presStyleCnt="0"/>
      <dgm:spPr/>
    </dgm:pt>
    <dgm:pt modelId="{E1A725BF-3FDA-46F4-B2EE-B5E43EC01AA7}" type="pres">
      <dgm:prSet presAssocID="{7CF4FBAB-8777-4359-9C92-1B900566C502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solidFill>
            <a:srgbClr val="92D050"/>
          </a:solidFill>
        </a:ln>
      </dgm:spPr>
    </dgm:pt>
    <dgm:pt modelId="{8C721709-FDB5-44F9-8E07-2D31A650B853}" type="pres">
      <dgm:prSet presAssocID="{7CF4FBAB-8777-4359-9C92-1B900566C502}" presName="txShp" presStyleLbl="node1" presStyleIdx="4" presStyleCnt="5">
        <dgm:presLayoutVars>
          <dgm:bulletEnabled val="1"/>
        </dgm:presLayoutVars>
      </dgm:prSet>
      <dgm:spPr/>
    </dgm:pt>
  </dgm:ptLst>
  <dgm:cxnLst>
    <dgm:cxn modelId="{1B8E281B-960E-4271-82DF-A9BA3BE4C3F6}" srcId="{D69F4C06-0DA2-4CBD-B089-E7C53AADDB25}" destId="{F4E5D2A6-A020-444C-B43D-504DCF17A0AD}" srcOrd="0" destOrd="0" parTransId="{AA930A71-212D-4B67-BAC1-167F47A71292}" sibTransId="{4A78D7A4-CE14-4568-87CC-B23C0ADC87EF}"/>
    <dgm:cxn modelId="{6B1C9960-C3D4-434F-A375-7FA384671C28}" srcId="{D69F4C06-0DA2-4CBD-B089-E7C53AADDB25}" destId="{7CF4FBAB-8777-4359-9C92-1B900566C502}" srcOrd="4" destOrd="0" parTransId="{4FBA6202-CD16-4DA4-A7B9-2EC37DDAC5C1}" sibTransId="{F1590BEE-6AE7-4476-90F3-21C59C3EEE04}"/>
    <dgm:cxn modelId="{E649A145-A4DB-4650-A40B-070B1E831E6C}" type="presOf" srcId="{0AAB3D5E-E01E-427D-92F6-4644B778DD08}" destId="{66C4C76E-4184-4EAE-8634-5A615F56510F}" srcOrd="0" destOrd="0" presId="urn:microsoft.com/office/officeart/2005/8/layout/vList3"/>
    <dgm:cxn modelId="{BF3FA970-4E3B-4689-9E3E-4DB69225DBC2}" type="presOf" srcId="{D69F4C06-0DA2-4CBD-B089-E7C53AADDB25}" destId="{483EA55B-5C7C-4822-9D52-6D8B583FA5BE}" srcOrd="0" destOrd="0" presId="urn:microsoft.com/office/officeart/2005/8/layout/vList3"/>
    <dgm:cxn modelId="{A8AA3E86-AB6E-4904-A259-17D5C73C1F45}" type="presOf" srcId="{9FD79E01-2FDD-4AE2-9991-F54D89E8D490}" destId="{EE9D9855-AE7F-4EF5-AE66-A99616F70046}" srcOrd="0" destOrd="0" presId="urn:microsoft.com/office/officeart/2005/8/layout/vList3"/>
    <dgm:cxn modelId="{A28B5AB5-EB55-4A70-AFDF-15A846956603}" srcId="{D69F4C06-0DA2-4CBD-B089-E7C53AADDB25}" destId="{9FD79E01-2FDD-4AE2-9991-F54D89E8D490}" srcOrd="1" destOrd="0" parTransId="{5BE70782-0A67-425A-946A-02C735E2EB66}" sibTransId="{8E921B99-A429-41EC-AF0C-B9F211433864}"/>
    <dgm:cxn modelId="{B3EFFCC3-31B1-4E56-9579-931FCD3BB856}" type="presOf" srcId="{F4E5D2A6-A020-444C-B43D-504DCF17A0AD}" destId="{F5470F7B-647B-45B5-AA5F-E1E913FA68D6}" srcOrd="0" destOrd="0" presId="urn:microsoft.com/office/officeart/2005/8/layout/vList3"/>
    <dgm:cxn modelId="{4625CAD8-3685-46A3-AD5C-163903252936}" srcId="{D69F4C06-0DA2-4CBD-B089-E7C53AADDB25}" destId="{0AAB3D5E-E01E-427D-92F6-4644B778DD08}" srcOrd="3" destOrd="0" parTransId="{2A47665E-B28B-4628-BAAE-C6FE7D530F8D}" sibTransId="{A46B8FD6-234A-4F91-8EE9-CA7724CD79F0}"/>
    <dgm:cxn modelId="{5A0B75EF-6030-4ACC-B407-47E1E2635714}" srcId="{D69F4C06-0DA2-4CBD-B089-E7C53AADDB25}" destId="{7766F8F6-4EF2-4285-88FD-B408D185BB73}" srcOrd="2" destOrd="0" parTransId="{86327EE9-D444-4113-9A4E-75CD9E70EBF9}" sibTransId="{583A9A6C-7763-447E-850D-9A46894B3D5D}"/>
    <dgm:cxn modelId="{1327F8F4-2AE9-462F-946C-B2088E060780}" type="presOf" srcId="{7CF4FBAB-8777-4359-9C92-1B900566C502}" destId="{8C721709-FDB5-44F9-8E07-2D31A650B853}" srcOrd="0" destOrd="0" presId="urn:microsoft.com/office/officeart/2005/8/layout/vList3"/>
    <dgm:cxn modelId="{EF9985F5-6880-4C49-B947-BBBCDC335E33}" type="presOf" srcId="{7766F8F6-4EF2-4285-88FD-B408D185BB73}" destId="{47C5F03B-5AFA-403C-B7B1-9D44041718CF}" srcOrd="0" destOrd="0" presId="urn:microsoft.com/office/officeart/2005/8/layout/vList3"/>
    <dgm:cxn modelId="{B8DE94FD-19B3-4515-9A3B-3D4972376FFD}" type="presParOf" srcId="{483EA55B-5C7C-4822-9D52-6D8B583FA5BE}" destId="{8D62DBB2-8E9C-4207-8880-D7F7F1965C11}" srcOrd="0" destOrd="0" presId="urn:microsoft.com/office/officeart/2005/8/layout/vList3"/>
    <dgm:cxn modelId="{C9DB73BD-6C24-470F-9B9D-642B7A148CB8}" type="presParOf" srcId="{8D62DBB2-8E9C-4207-8880-D7F7F1965C11}" destId="{F0416654-6705-4B01-9308-302A7883D9F8}" srcOrd="0" destOrd="0" presId="urn:microsoft.com/office/officeart/2005/8/layout/vList3"/>
    <dgm:cxn modelId="{A2E9EC58-E245-4137-8285-EB02AE5B665D}" type="presParOf" srcId="{8D62DBB2-8E9C-4207-8880-D7F7F1965C11}" destId="{F5470F7B-647B-45B5-AA5F-E1E913FA68D6}" srcOrd="1" destOrd="0" presId="urn:microsoft.com/office/officeart/2005/8/layout/vList3"/>
    <dgm:cxn modelId="{03E8CEBD-67A0-4C76-9B62-40870CCDDB95}" type="presParOf" srcId="{483EA55B-5C7C-4822-9D52-6D8B583FA5BE}" destId="{1B33240D-6326-40CB-B320-A5465A43391F}" srcOrd="1" destOrd="0" presId="urn:microsoft.com/office/officeart/2005/8/layout/vList3"/>
    <dgm:cxn modelId="{9676389B-4802-4829-8FEF-4B6AAC04078F}" type="presParOf" srcId="{483EA55B-5C7C-4822-9D52-6D8B583FA5BE}" destId="{69DABA95-BE4A-4847-A8B0-12497D6931C6}" srcOrd="2" destOrd="0" presId="urn:microsoft.com/office/officeart/2005/8/layout/vList3"/>
    <dgm:cxn modelId="{A58C8833-01DE-48AA-A77D-D9B8CBA40C15}" type="presParOf" srcId="{69DABA95-BE4A-4847-A8B0-12497D6931C6}" destId="{DBCB8F0B-403C-4595-B9F8-F2876B4751E6}" srcOrd="0" destOrd="0" presId="urn:microsoft.com/office/officeart/2005/8/layout/vList3"/>
    <dgm:cxn modelId="{547E7FE0-FEB8-4B3D-83FD-8795B1DB9EC6}" type="presParOf" srcId="{69DABA95-BE4A-4847-A8B0-12497D6931C6}" destId="{EE9D9855-AE7F-4EF5-AE66-A99616F70046}" srcOrd="1" destOrd="0" presId="urn:microsoft.com/office/officeart/2005/8/layout/vList3"/>
    <dgm:cxn modelId="{F5755450-395E-410B-8CEF-B33DDE948F88}" type="presParOf" srcId="{483EA55B-5C7C-4822-9D52-6D8B583FA5BE}" destId="{ABC9C226-094B-4553-85E8-F2C8175A406A}" srcOrd="3" destOrd="0" presId="urn:microsoft.com/office/officeart/2005/8/layout/vList3"/>
    <dgm:cxn modelId="{FC52F5F4-2364-4F2C-8C3D-9FA0016732D9}" type="presParOf" srcId="{483EA55B-5C7C-4822-9D52-6D8B583FA5BE}" destId="{605B5D2B-AA39-4DB4-B2CE-1E7CA9663360}" srcOrd="4" destOrd="0" presId="urn:microsoft.com/office/officeart/2005/8/layout/vList3"/>
    <dgm:cxn modelId="{DDD74B3C-398F-44F1-8437-62F598B93255}" type="presParOf" srcId="{605B5D2B-AA39-4DB4-B2CE-1E7CA9663360}" destId="{E2BA6FAB-F732-4353-A27F-D7A0674B248F}" srcOrd="0" destOrd="0" presId="urn:microsoft.com/office/officeart/2005/8/layout/vList3"/>
    <dgm:cxn modelId="{87F271E4-FD51-4D45-8621-47E0737A0C08}" type="presParOf" srcId="{605B5D2B-AA39-4DB4-B2CE-1E7CA9663360}" destId="{47C5F03B-5AFA-403C-B7B1-9D44041718CF}" srcOrd="1" destOrd="0" presId="urn:microsoft.com/office/officeart/2005/8/layout/vList3"/>
    <dgm:cxn modelId="{599C0C9D-00A6-445A-A725-C7524EDC301D}" type="presParOf" srcId="{483EA55B-5C7C-4822-9D52-6D8B583FA5BE}" destId="{DACD8660-4383-47BF-A7EC-DAAF6375F868}" srcOrd="5" destOrd="0" presId="urn:microsoft.com/office/officeart/2005/8/layout/vList3"/>
    <dgm:cxn modelId="{B4EFE90B-C304-4B35-B589-1F7D35C325E2}" type="presParOf" srcId="{483EA55B-5C7C-4822-9D52-6D8B583FA5BE}" destId="{98279777-E6E1-42A5-880B-BE1CE55F5D89}" srcOrd="6" destOrd="0" presId="urn:microsoft.com/office/officeart/2005/8/layout/vList3"/>
    <dgm:cxn modelId="{9D377A1E-C2C9-4AC9-A002-2AF7A5D49D4F}" type="presParOf" srcId="{98279777-E6E1-42A5-880B-BE1CE55F5D89}" destId="{E31B00D9-4F56-47FD-8210-6545B5AD737F}" srcOrd="0" destOrd="0" presId="urn:microsoft.com/office/officeart/2005/8/layout/vList3"/>
    <dgm:cxn modelId="{FD22595D-3356-4744-906F-BBD8722E7B37}" type="presParOf" srcId="{98279777-E6E1-42A5-880B-BE1CE55F5D89}" destId="{66C4C76E-4184-4EAE-8634-5A615F56510F}" srcOrd="1" destOrd="0" presId="urn:microsoft.com/office/officeart/2005/8/layout/vList3"/>
    <dgm:cxn modelId="{23E5464C-26DE-46D1-8C1F-25E8236E41B8}" type="presParOf" srcId="{483EA55B-5C7C-4822-9D52-6D8B583FA5BE}" destId="{7BA68978-A0BC-4258-8FBE-774297A6666F}" srcOrd="7" destOrd="0" presId="urn:microsoft.com/office/officeart/2005/8/layout/vList3"/>
    <dgm:cxn modelId="{4CDB45BC-49C3-41AD-A506-9FBD44378BF8}" type="presParOf" srcId="{483EA55B-5C7C-4822-9D52-6D8B583FA5BE}" destId="{B93D111B-3379-415B-95AF-8004AB1FE481}" srcOrd="8" destOrd="0" presId="urn:microsoft.com/office/officeart/2005/8/layout/vList3"/>
    <dgm:cxn modelId="{E2592CB3-235B-41E4-B3EC-8CC143595633}" type="presParOf" srcId="{B93D111B-3379-415B-95AF-8004AB1FE481}" destId="{E1A725BF-3FDA-46F4-B2EE-B5E43EC01AA7}" srcOrd="0" destOrd="0" presId="urn:microsoft.com/office/officeart/2005/8/layout/vList3"/>
    <dgm:cxn modelId="{E2558976-DDB4-463B-B8DA-4F8591E19436}" type="presParOf" srcId="{B93D111B-3379-415B-95AF-8004AB1FE481}" destId="{8C721709-FDB5-44F9-8E07-2D31A650B85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9115B-2937-4F98-8F8C-E9E61B950DDD}">
      <dsp:nvSpPr>
        <dsp:cNvPr id="0" name=""/>
        <dsp:cNvSpPr/>
      </dsp:nvSpPr>
      <dsp:spPr>
        <a:xfrm>
          <a:off x="2825724" y="1130775"/>
          <a:ext cx="1497082" cy="355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185"/>
              </a:lnTo>
              <a:lnTo>
                <a:pt x="1497082" y="118185"/>
              </a:lnTo>
              <a:lnTo>
                <a:pt x="1497082" y="355416"/>
              </a:lnTo>
            </a:path>
          </a:pathLst>
        </a:custGeom>
        <a:noFill/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59479D-6445-40CE-86A1-BF1C3E8C01B3}">
      <dsp:nvSpPr>
        <dsp:cNvPr id="0" name=""/>
        <dsp:cNvSpPr/>
      </dsp:nvSpPr>
      <dsp:spPr>
        <a:xfrm>
          <a:off x="1328642" y="1130775"/>
          <a:ext cx="1497082" cy="355416"/>
        </a:xfrm>
        <a:custGeom>
          <a:avLst/>
          <a:gdLst/>
          <a:ahLst/>
          <a:cxnLst/>
          <a:rect l="0" t="0" r="0" b="0"/>
          <a:pathLst>
            <a:path>
              <a:moveTo>
                <a:pt x="1497082" y="0"/>
              </a:moveTo>
              <a:lnTo>
                <a:pt x="1497082" y="118185"/>
              </a:lnTo>
              <a:lnTo>
                <a:pt x="0" y="118185"/>
              </a:lnTo>
              <a:lnTo>
                <a:pt x="0" y="355416"/>
              </a:lnTo>
            </a:path>
          </a:pathLst>
        </a:custGeom>
        <a:noFill/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08A880-DD83-4621-A6CE-E44BE4FD6685}">
      <dsp:nvSpPr>
        <dsp:cNvPr id="0" name=""/>
        <dsp:cNvSpPr/>
      </dsp:nvSpPr>
      <dsp:spPr>
        <a:xfrm>
          <a:off x="1696055" y="1106"/>
          <a:ext cx="2259337" cy="1129668"/>
        </a:xfrm>
        <a:prstGeom prst="rect">
          <a:avLst/>
        </a:prstGeom>
        <a:solidFill>
          <a:srgbClr val="54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4400" b="1" kern="1200" dirty="0">
              <a:ln w="3175">
                <a:solidFill>
                  <a:schemeClr val="tx1"/>
                </a:solidFill>
              </a:ln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TUMOR</a:t>
          </a:r>
          <a:endParaRPr lang="en-US" sz="4400" b="1" kern="1200" dirty="0">
            <a:ln w="3175">
              <a:solidFill>
                <a:schemeClr val="tx1"/>
              </a:solidFill>
            </a:ln>
            <a:latin typeface="ResPublica" pitchFamily="2" charset="0"/>
            <a:ea typeface="Arial Unicode MS" panose="020B0604020202020204" pitchFamily="34" charset="-128"/>
            <a:cs typeface="Arial Unicode MS" panose="020B0604020202020204" pitchFamily="34" charset="-128"/>
          </a:endParaRPr>
        </a:p>
      </dsp:txBody>
      <dsp:txXfrm>
        <a:off x="1696055" y="1106"/>
        <a:ext cx="2259337" cy="1129668"/>
      </dsp:txXfrm>
    </dsp:sp>
    <dsp:sp modelId="{16A9B110-2E4C-4819-ABD1-B90A7104B163}">
      <dsp:nvSpPr>
        <dsp:cNvPr id="0" name=""/>
        <dsp:cNvSpPr/>
      </dsp:nvSpPr>
      <dsp:spPr>
        <a:xfrm>
          <a:off x="68790" y="1486191"/>
          <a:ext cx="2519703" cy="112966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b="1" kern="1200" dirty="0">
              <a:ln w="3175">
                <a:solidFill>
                  <a:schemeClr val="tx1"/>
                </a:solidFill>
              </a:ln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TUMOR JINAK</a:t>
          </a:r>
          <a:endParaRPr lang="en-US" sz="3600" b="1" kern="1200" dirty="0">
            <a:ln w="3175">
              <a:solidFill>
                <a:schemeClr val="tx1"/>
              </a:solidFill>
            </a:ln>
            <a:latin typeface="ResPublica" pitchFamily="2" charset="0"/>
            <a:ea typeface="Arial Unicode MS" panose="020B0604020202020204" pitchFamily="34" charset="-128"/>
            <a:cs typeface="Arial Unicode MS" panose="020B0604020202020204" pitchFamily="34" charset="-128"/>
          </a:endParaRPr>
        </a:p>
      </dsp:txBody>
      <dsp:txXfrm>
        <a:off x="68790" y="1486191"/>
        <a:ext cx="2519703" cy="1129668"/>
      </dsp:txXfrm>
    </dsp:sp>
    <dsp:sp modelId="{D708FBA9-A4DF-45C9-834E-5B759E487783}">
      <dsp:nvSpPr>
        <dsp:cNvPr id="0" name=""/>
        <dsp:cNvSpPr/>
      </dsp:nvSpPr>
      <dsp:spPr>
        <a:xfrm>
          <a:off x="3062954" y="1486191"/>
          <a:ext cx="2519703" cy="112966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d-ID" sz="3600" b="1" kern="1200" dirty="0">
              <a:ln w="3175">
                <a:solidFill>
                  <a:schemeClr val="tx1"/>
                </a:solidFill>
              </a:ln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TUMOR GANAS</a:t>
          </a:r>
          <a:endParaRPr lang="en-US" sz="3600" b="1" kern="1200" dirty="0">
            <a:ln w="3175">
              <a:solidFill>
                <a:schemeClr val="tx1"/>
              </a:solidFill>
            </a:ln>
            <a:latin typeface="ResPublica" pitchFamily="2" charset="0"/>
            <a:ea typeface="Arial Unicode MS" panose="020B0604020202020204" pitchFamily="34" charset="-128"/>
            <a:cs typeface="Arial Unicode MS" panose="020B0604020202020204" pitchFamily="34" charset="-128"/>
          </a:endParaRPr>
        </a:p>
      </dsp:txBody>
      <dsp:txXfrm>
        <a:off x="3062954" y="1486191"/>
        <a:ext cx="2519703" cy="11296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94048-0828-4460-83FC-30A911452DBE}">
      <dsp:nvSpPr>
        <dsp:cNvPr id="0" name=""/>
        <dsp:cNvSpPr/>
      </dsp:nvSpPr>
      <dsp:spPr>
        <a:xfrm>
          <a:off x="0" y="281502"/>
          <a:ext cx="3707218" cy="8944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11430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800" b="1" kern="1200" dirty="0">
              <a:ln w="3175">
                <a:solidFill>
                  <a:schemeClr val="tx1"/>
                </a:solidFill>
              </a:ln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TUMOR JINAK</a:t>
          </a:r>
          <a:endParaRPr lang="en-US" sz="3800" b="1" kern="1200" dirty="0">
            <a:ln w="3175">
              <a:solidFill>
                <a:schemeClr val="tx1"/>
              </a:solidFill>
            </a:ln>
            <a:latin typeface="ResPublica" pitchFamily="2" charset="0"/>
            <a:ea typeface="Arial Unicode MS" panose="020B0604020202020204" pitchFamily="34" charset="-128"/>
            <a:cs typeface="Arial Unicode MS" panose="020B0604020202020204" pitchFamily="34" charset="-128"/>
          </a:endParaRPr>
        </a:p>
      </dsp:txBody>
      <dsp:txXfrm>
        <a:off x="26198" y="307700"/>
        <a:ext cx="3654822" cy="8420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94048-0828-4460-83FC-30A911452DBE}">
      <dsp:nvSpPr>
        <dsp:cNvPr id="0" name=""/>
        <dsp:cNvSpPr/>
      </dsp:nvSpPr>
      <dsp:spPr>
        <a:xfrm>
          <a:off x="0" y="716064"/>
          <a:ext cx="3707218" cy="894455"/>
        </a:xfrm>
        <a:prstGeom prst="roundRect">
          <a:avLst>
            <a:gd name="adj" fmla="val 10000"/>
          </a:avLst>
        </a:prstGeom>
        <a:solidFill>
          <a:srgbClr val="FF66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800" b="1" kern="1200" dirty="0">
              <a:ln w="3175">
                <a:solidFill>
                  <a:schemeClr val="tx1"/>
                </a:solidFill>
              </a:ln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TUMOR </a:t>
          </a:r>
          <a:r>
            <a:rPr lang="en-US" sz="3800" b="1" kern="1200" dirty="0">
              <a:ln w="3175">
                <a:solidFill>
                  <a:schemeClr val="tx1"/>
                </a:solidFill>
              </a:ln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GANAS</a:t>
          </a:r>
        </a:p>
      </dsp:txBody>
      <dsp:txXfrm>
        <a:off x="26198" y="742262"/>
        <a:ext cx="3654822" cy="8420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7A4719-CDB1-4AF0-BA4A-EA8B838E00DA}">
      <dsp:nvSpPr>
        <dsp:cNvPr id="0" name=""/>
        <dsp:cNvSpPr/>
      </dsp:nvSpPr>
      <dsp:spPr>
        <a:xfrm>
          <a:off x="-7188839" y="-1098965"/>
          <a:ext cx="8555868" cy="8555868"/>
        </a:xfrm>
        <a:prstGeom prst="blockArc">
          <a:avLst>
            <a:gd name="adj1" fmla="val 18900000"/>
            <a:gd name="adj2" fmla="val 2700000"/>
            <a:gd name="adj3" fmla="val 252"/>
          </a:avLst>
        </a:pr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0048EC-B90B-4027-A026-C32B2C17D74D}">
      <dsp:nvSpPr>
        <dsp:cNvPr id="0" name=""/>
        <dsp:cNvSpPr/>
      </dsp:nvSpPr>
      <dsp:spPr>
        <a:xfrm>
          <a:off x="508952" y="228601"/>
          <a:ext cx="7309542" cy="881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07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d-ID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Genetik/Keturunan </a:t>
          </a:r>
          <a:endParaRPr lang="en-US" sz="2800" b="1" kern="1200" dirty="0">
            <a:ln w="3175">
              <a:solidFill>
                <a:schemeClr val="tx1"/>
              </a:solidFill>
            </a:ln>
            <a:latin typeface="ResPublica" pitchFamily="2" charset="0"/>
          </a:endParaRPr>
        </a:p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d-ID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(Gen Kanker = Gen Proto Octogen)</a:t>
          </a:r>
          <a:endParaRPr lang="en-US" sz="2800" b="1" kern="1200" dirty="0">
            <a:ln w="3175">
              <a:solidFill>
                <a:schemeClr val="tx1"/>
              </a:solidFill>
            </a:ln>
            <a:latin typeface="ResPublica" pitchFamily="2" charset="0"/>
          </a:endParaRPr>
        </a:p>
      </dsp:txBody>
      <dsp:txXfrm>
        <a:off x="508952" y="228601"/>
        <a:ext cx="7309542" cy="881779"/>
      </dsp:txXfrm>
    </dsp:sp>
    <dsp:sp modelId="{CD695197-4D32-46E3-84B1-045B78C47D29}">
      <dsp:nvSpPr>
        <dsp:cNvPr id="0" name=""/>
        <dsp:cNvSpPr/>
      </dsp:nvSpPr>
      <dsp:spPr>
        <a:xfrm>
          <a:off x="90600" y="251138"/>
          <a:ext cx="836704" cy="836704"/>
        </a:xfrm>
        <a:prstGeom prst="ellipse">
          <a:avLst/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5715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325A7-264C-45CC-8EE8-AC7FC01632E3}">
      <dsp:nvSpPr>
        <dsp:cNvPr id="0" name=""/>
        <dsp:cNvSpPr/>
      </dsp:nvSpPr>
      <dsp:spPr>
        <a:xfrm>
          <a:off x="1059550" y="1232268"/>
          <a:ext cx="6758945" cy="8822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07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Kimia/</a:t>
          </a:r>
          <a:r>
            <a:rPr lang="en-US" sz="2800" b="1" kern="1200" dirty="0" err="1">
              <a:ln w="3175">
                <a:solidFill>
                  <a:schemeClr val="tx1"/>
                </a:solidFill>
              </a:ln>
              <a:latin typeface="ResPublica" pitchFamily="2" charset="0"/>
            </a:rPr>
            <a:t>Radiasi</a:t>
          </a:r>
          <a:endParaRPr lang="en-US" sz="2800" b="1" kern="1200" dirty="0">
            <a:ln w="3175">
              <a:solidFill>
                <a:schemeClr val="tx1"/>
              </a:solidFill>
            </a:ln>
            <a:latin typeface="ResPublica" pitchFamily="2" charset="0"/>
          </a:endParaRPr>
        </a:p>
      </dsp:txBody>
      <dsp:txXfrm>
        <a:off x="1059550" y="1232268"/>
        <a:ext cx="6758945" cy="882281"/>
      </dsp:txXfrm>
    </dsp:sp>
    <dsp:sp modelId="{C96F9C76-BD04-4EFE-8DA8-14EFDB1935A3}">
      <dsp:nvSpPr>
        <dsp:cNvPr id="0" name=""/>
        <dsp:cNvSpPr/>
      </dsp:nvSpPr>
      <dsp:spPr>
        <a:xfrm>
          <a:off x="641198" y="1255056"/>
          <a:ext cx="836704" cy="836704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5715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881D82-B17B-466E-A4F6-1DE6681EC8DE}">
      <dsp:nvSpPr>
        <dsp:cNvPr id="0" name=""/>
        <dsp:cNvSpPr/>
      </dsp:nvSpPr>
      <dsp:spPr>
        <a:xfrm>
          <a:off x="1311324" y="2225691"/>
          <a:ext cx="6507170" cy="903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07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Makanan dan </a:t>
          </a:r>
          <a:r>
            <a:rPr lang="en-US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m</a:t>
          </a:r>
          <a:r>
            <a:rPr lang="id-ID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inuman yang mengandung </a:t>
          </a:r>
          <a:r>
            <a:rPr lang="en-US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z</a:t>
          </a:r>
          <a:r>
            <a:rPr lang="id-ID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at carsinogen</a:t>
          </a:r>
          <a:endParaRPr lang="en-US" sz="2800" b="1" kern="1200" dirty="0">
            <a:ln w="3175">
              <a:solidFill>
                <a:schemeClr val="tx1"/>
              </a:solidFill>
            </a:ln>
            <a:latin typeface="ResPublica" pitchFamily="2" charset="0"/>
          </a:endParaRPr>
        </a:p>
      </dsp:txBody>
      <dsp:txXfrm>
        <a:off x="1311324" y="2225691"/>
        <a:ext cx="6507170" cy="903272"/>
      </dsp:txXfrm>
    </dsp:sp>
    <dsp:sp modelId="{C9854255-A95A-435D-980F-D8EA3CE7ED50}">
      <dsp:nvSpPr>
        <dsp:cNvPr id="0" name=""/>
        <dsp:cNvSpPr/>
      </dsp:nvSpPr>
      <dsp:spPr>
        <a:xfrm>
          <a:off x="892972" y="2258975"/>
          <a:ext cx="836704" cy="836704"/>
        </a:xfrm>
        <a:prstGeom prst="ellipse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5715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85A3A8-DC41-4EC2-93D0-3F2F268DD626}">
      <dsp:nvSpPr>
        <dsp:cNvPr id="0" name=""/>
        <dsp:cNvSpPr/>
      </dsp:nvSpPr>
      <dsp:spPr>
        <a:xfrm>
          <a:off x="1311324" y="3260715"/>
          <a:ext cx="6507170" cy="8683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07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Gaya hidup yang tidak sehat</a:t>
          </a:r>
          <a:endParaRPr lang="en-US" sz="2800" b="1" kern="1200" dirty="0">
            <a:ln w="3175">
              <a:solidFill>
                <a:schemeClr val="tx1"/>
              </a:solidFill>
            </a:ln>
            <a:latin typeface="ResPublica" pitchFamily="2" charset="0"/>
          </a:endParaRPr>
        </a:p>
      </dsp:txBody>
      <dsp:txXfrm>
        <a:off x="1311324" y="3260715"/>
        <a:ext cx="6507170" cy="868372"/>
      </dsp:txXfrm>
    </dsp:sp>
    <dsp:sp modelId="{5614DF5C-98CE-4AD6-870D-8220F4F99F58}">
      <dsp:nvSpPr>
        <dsp:cNvPr id="0" name=""/>
        <dsp:cNvSpPr/>
      </dsp:nvSpPr>
      <dsp:spPr>
        <a:xfrm>
          <a:off x="892972" y="3262257"/>
          <a:ext cx="836704" cy="836704"/>
        </a:xfrm>
        <a:prstGeom prst="ellipse">
          <a:avLst/>
        </a:prstGeom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5715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562D54-D7D5-40F6-9513-4721EC57E313}">
      <dsp:nvSpPr>
        <dsp:cNvPr id="0" name=""/>
        <dsp:cNvSpPr/>
      </dsp:nvSpPr>
      <dsp:spPr>
        <a:xfrm>
          <a:off x="1059550" y="4257675"/>
          <a:ext cx="6758945" cy="8537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07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Cara </a:t>
          </a:r>
          <a:r>
            <a:rPr lang="en-US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p</a:t>
          </a:r>
          <a:r>
            <a:rPr lang="id-ID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engolahan </a:t>
          </a:r>
          <a:r>
            <a:rPr lang="en-US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m</a:t>
          </a:r>
          <a:r>
            <a:rPr lang="id-ID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akanan yang </a:t>
          </a:r>
          <a:r>
            <a:rPr lang="en-US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s</a:t>
          </a:r>
          <a:r>
            <a:rPr lang="id-ID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alah</a:t>
          </a:r>
          <a:endParaRPr lang="en-US" sz="2800" b="1" kern="1200" dirty="0">
            <a:ln w="3175">
              <a:solidFill>
                <a:schemeClr val="tx1"/>
              </a:solidFill>
            </a:ln>
            <a:latin typeface="ResPublica" pitchFamily="2" charset="0"/>
          </a:endParaRPr>
        </a:p>
      </dsp:txBody>
      <dsp:txXfrm>
        <a:off x="1059550" y="4257675"/>
        <a:ext cx="6758945" cy="853706"/>
      </dsp:txXfrm>
    </dsp:sp>
    <dsp:sp modelId="{36F6E5BC-CCB0-4BB8-9C2F-B5497A5104F9}">
      <dsp:nvSpPr>
        <dsp:cNvPr id="0" name=""/>
        <dsp:cNvSpPr/>
      </dsp:nvSpPr>
      <dsp:spPr>
        <a:xfrm>
          <a:off x="641198" y="4266176"/>
          <a:ext cx="836704" cy="836704"/>
        </a:xfrm>
        <a:prstGeom prst="ellipse">
          <a:avLst/>
        </a:prstGeom>
        <a:blipFill dpi="0" rotWithShape="0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5715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BF7724-17DD-4319-8BB0-6BEA7F2F167F}">
      <dsp:nvSpPr>
        <dsp:cNvPr id="0" name=""/>
        <dsp:cNvSpPr/>
      </dsp:nvSpPr>
      <dsp:spPr>
        <a:xfrm>
          <a:off x="508952" y="5257801"/>
          <a:ext cx="7309542" cy="8612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07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b="1" kern="1200" dirty="0">
              <a:ln w="3175">
                <a:solidFill>
                  <a:schemeClr val="tx1"/>
                </a:solidFill>
              </a:ln>
              <a:latin typeface="ResPublica" pitchFamily="2" charset="0"/>
            </a:rPr>
            <a:t>Virus (HPV, Hepatitis B, dll)</a:t>
          </a:r>
          <a:endParaRPr lang="en-US" sz="2800" b="1" kern="1200" dirty="0">
            <a:ln w="3175">
              <a:solidFill>
                <a:schemeClr val="tx1"/>
              </a:solidFill>
            </a:ln>
            <a:latin typeface="ResPublica" pitchFamily="2" charset="0"/>
          </a:endParaRPr>
        </a:p>
      </dsp:txBody>
      <dsp:txXfrm>
        <a:off x="508952" y="5257801"/>
        <a:ext cx="7309542" cy="861290"/>
      </dsp:txXfrm>
    </dsp:sp>
    <dsp:sp modelId="{BBE86555-2590-496B-A746-3DB3786B40E2}">
      <dsp:nvSpPr>
        <dsp:cNvPr id="0" name=""/>
        <dsp:cNvSpPr/>
      </dsp:nvSpPr>
      <dsp:spPr>
        <a:xfrm>
          <a:off x="90600" y="5270094"/>
          <a:ext cx="836704" cy="836704"/>
        </a:xfrm>
        <a:prstGeom prst="ellipse">
          <a:avLst/>
        </a:prstGeom>
        <a:blipFill dpi="0" rotWithShape="0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5715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0C5F3-86AF-4578-968D-7CAAD13C4729}">
      <dsp:nvSpPr>
        <dsp:cNvPr id="0" name=""/>
        <dsp:cNvSpPr/>
      </dsp:nvSpPr>
      <dsp:spPr>
        <a:xfrm>
          <a:off x="460654" y="887876"/>
          <a:ext cx="5160967" cy="1021134"/>
        </a:xfrm>
        <a:prstGeom prst="rect">
          <a:avLst/>
        </a:prstGeom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10086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>
              <a:latin typeface="ResPublica" pitchFamily="2" charset="0"/>
            </a:rPr>
            <a:t>PEROKOK AKTIF</a:t>
          </a:r>
        </a:p>
      </dsp:txBody>
      <dsp:txXfrm>
        <a:off x="460654" y="887876"/>
        <a:ext cx="5160967" cy="1021134"/>
      </dsp:txXfrm>
    </dsp:sp>
    <dsp:sp modelId="{39F1589B-0D3E-426A-AFAB-7DE27265A0D7}">
      <dsp:nvSpPr>
        <dsp:cNvPr id="0" name=""/>
        <dsp:cNvSpPr/>
      </dsp:nvSpPr>
      <dsp:spPr>
        <a:xfrm>
          <a:off x="5019" y="0"/>
          <a:ext cx="1250580" cy="18758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3000" r="-83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6A48C54-A100-46E9-850A-D73BE0084652}">
      <dsp:nvSpPr>
        <dsp:cNvPr id="0" name=""/>
        <dsp:cNvSpPr/>
      </dsp:nvSpPr>
      <dsp:spPr>
        <a:xfrm>
          <a:off x="6410393" y="844240"/>
          <a:ext cx="5177889" cy="1064780"/>
        </a:xfrm>
        <a:prstGeom prst="rect">
          <a:avLst/>
        </a:prstGeom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10086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>
              <a:latin typeface="ResPublica" pitchFamily="2" charset="0"/>
            </a:rPr>
            <a:t>   PEROKOK PASIF</a:t>
          </a:r>
        </a:p>
      </dsp:txBody>
      <dsp:txXfrm>
        <a:off x="6410393" y="844240"/>
        <a:ext cx="5177889" cy="1064780"/>
      </dsp:txXfrm>
    </dsp:sp>
    <dsp:sp modelId="{6678E326-F633-4D03-83E9-DECCA3AC1A6A}">
      <dsp:nvSpPr>
        <dsp:cNvPr id="0" name=""/>
        <dsp:cNvSpPr/>
      </dsp:nvSpPr>
      <dsp:spPr>
        <a:xfrm>
          <a:off x="6177988" y="0"/>
          <a:ext cx="1250580" cy="1875870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C35AF51-20D5-49A3-BD2E-23537635ACA5}">
      <dsp:nvSpPr>
        <dsp:cNvPr id="0" name=""/>
        <dsp:cNvSpPr/>
      </dsp:nvSpPr>
      <dsp:spPr>
        <a:xfrm>
          <a:off x="516308" y="2327491"/>
          <a:ext cx="5099796" cy="1882731"/>
        </a:xfrm>
        <a:prstGeom prst="rect">
          <a:avLst/>
        </a:prstGeom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10086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200" b="0" kern="1200" dirty="0">
              <a:latin typeface="ResPublica" pitchFamily="2" charset="0"/>
            </a:rPr>
            <a:t>POLUSI UDARA </a:t>
          </a:r>
        </a:p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d-ID" sz="2400" b="0" kern="1200" dirty="0">
              <a:latin typeface="ResPublica" pitchFamily="2" charset="0"/>
            </a:rPr>
            <a:t>(Asap Kendaraan dan Asap Pabrik)</a:t>
          </a:r>
          <a:endParaRPr lang="en-US" sz="2400" b="0" kern="1200" dirty="0">
            <a:latin typeface="ResPublica" pitchFamily="2" charset="0"/>
          </a:endParaRPr>
        </a:p>
      </dsp:txBody>
      <dsp:txXfrm>
        <a:off x="516308" y="2327491"/>
        <a:ext cx="5099796" cy="1882731"/>
      </dsp:txXfrm>
    </dsp:sp>
    <dsp:sp modelId="{0A57E645-B6C3-4F85-9478-069AEC76BAB4}">
      <dsp:nvSpPr>
        <dsp:cNvPr id="0" name=""/>
        <dsp:cNvSpPr/>
      </dsp:nvSpPr>
      <dsp:spPr>
        <a:xfrm>
          <a:off x="0" y="2150253"/>
          <a:ext cx="1250580" cy="187587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B0E4B1C-A689-4D06-AFA4-214BA3373787}">
      <dsp:nvSpPr>
        <dsp:cNvPr id="0" name=""/>
        <dsp:cNvSpPr/>
      </dsp:nvSpPr>
      <dsp:spPr>
        <a:xfrm>
          <a:off x="6828618" y="2359595"/>
          <a:ext cx="4764669" cy="1850627"/>
        </a:xfrm>
        <a:prstGeom prst="rect">
          <a:avLst/>
        </a:prstGeom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10086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d-ID" sz="3200" b="0" kern="1200" dirty="0">
              <a:latin typeface="ResPublica" pitchFamily="2" charset="0"/>
            </a:rPr>
            <a:t>PEKERJAAN</a:t>
          </a:r>
          <a:r>
            <a:rPr lang="id-ID" sz="2000" b="0" kern="1200" dirty="0">
              <a:latin typeface="ResPublica" pitchFamily="2" charset="0"/>
            </a:rPr>
            <a:t> </a:t>
          </a:r>
          <a:endParaRPr lang="en-US" sz="2000" b="0" kern="1200" dirty="0">
            <a:latin typeface="ResPublica" pitchFamily="2" charset="0"/>
          </a:endParaRPr>
        </a:p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d-ID" sz="1800" b="0" kern="1200" dirty="0">
              <a:latin typeface="ResPublica" pitchFamily="2" charset="0"/>
            </a:rPr>
            <a:t>yang berhubungan dengan keramik, </a:t>
          </a:r>
          <a:r>
            <a:rPr lang="en-US" sz="1800" b="0" kern="1200" dirty="0">
              <a:latin typeface="ResPublica" pitchFamily="2" charset="0"/>
            </a:rPr>
            <a:t>a</a:t>
          </a:r>
          <a:r>
            <a:rPr lang="id-ID" sz="1800" b="0" kern="1200" dirty="0">
              <a:latin typeface="ResPublica" pitchFamily="2" charset="0"/>
            </a:rPr>
            <a:t>sbes, </a:t>
          </a:r>
          <a:r>
            <a:rPr lang="en-US" sz="1800" b="0" kern="1200" dirty="0">
              <a:latin typeface="ResPublica" pitchFamily="2" charset="0"/>
            </a:rPr>
            <a:t>t</a:t>
          </a:r>
          <a:r>
            <a:rPr lang="id-ID" sz="1800" b="0" kern="1200" dirty="0">
              <a:latin typeface="ResPublica" pitchFamily="2" charset="0"/>
            </a:rPr>
            <a:t>ambang, </a:t>
          </a:r>
          <a:r>
            <a:rPr lang="en-US" sz="1800" b="0" kern="1200" dirty="0">
              <a:latin typeface="ResPublica" pitchFamily="2" charset="0"/>
            </a:rPr>
            <a:t>p</a:t>
          </a:r>
          <a:r>
            <a:rPr lang="id-ID" sz="1800" b="0" kern="1200" dirty="0">
              <a:latin typeface="ResPublica" pitchFamily="2" charset="0"/>
            </a:rPr>
            <a:t>ekerja </a:t>
          </a:r>
          <a:r>
            <a:rPr lang="en-US" sz="1800" b="0" kern="1200" dirty="0">
              <a:latin typeface="ResPublica" pitchFamily="2" charset="0"/>
            </a:rPr>
            <a:t>p</a:t>
          </a:r>
          <a:r>
            <a:rPr lang="id-ID" sz="1800" b="0" kern="1200" dirty="0">
              <a:latin typeface="ResPublica" pitchFamily="2" charset="0"/>
            </a:rPr>
            <a:t>abrik dan </a:t>
          </a:r>
          <a:r>
            <a:rPr lang="en-US" sz="1800" b="0" kern="1200" dirty="0" err="1">
              <a:latin typeface="ResPublica" pitchFamily="2" charset="0"/>
            </a:rPr>
            <a:t>i</a:t>
          </a:r>
          <a:r>
            <a:rPr lang="id-ID" sz="1800" b="0" kern="1200" dirty="0">
              <a:latin typeface="ResPublica" pitchFamily="2" charset="0"/>
            </a:rPr>
            <a:t>ndustri, </a:t>
          </a:r>
          <a:r>
            <a:rPr lang="en-US" sz="1800" b="0" kern="1200" dirty="0">
              <a:latin typeface="ResPublica" pitchFamily="2" charset="0"/>
            </a:rPr>
            <a:t>p</a:t>
          </a:r>
          <a:r>
            <a:rPr lang="id-ID" sz="1800" b="0" kern="1200" dirty="0">
              <a:latin typeface="ResPublica" pitchFamily="2" charset="0"/>
            </a:rPr>
            <a:t>etani dll</a:t>
          </a:r>
          <a:endParaRPr lang="en-US" sz="1800" b="0" kern="1200" dirty="0">
            <a:latin typeface="ResPublica" pitchFamily="2" charset="0"/>
          </a:endParaRPr>
        </a:p>
      </dsp:txBody>
      <dsp:txXfrm>
        <a:off x="6828618" y="2359595"/>
        <a:ext cx="4764669" cy="1850627"/>
      </dsp:txXfrm>
    </dsp:sp>
    <dsp:sp modelId="{9C73686C-A0C2-40FF-8DE2-673E2C6F9C46}">
      <dsp:nvSpPr>
        <dsp:cNvPr id="0" name=""/>
        <dsp:cNvSpPr/>
      </dsp:nvSpPr>
      <dsp:spPr>
        <a:xfrm>
          <a:off x="6233223" y="2177357"/>
          <a:ext cx="1250580" cy="1875870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A82BD-7AFD-4B7F-B8A9-BE1707939353}">
      <dsp:nvSpPr>
        <dsp:cNvPr id="0" name=""/>
        <dsp:cNvSpPr/>
      </dsp:nvSpPr>
      <dsp:spPr>
        <a:xfrm>
          <a:off x="5728" y="524985"/>
          <a:ext cx="2779550" cy="14703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 dirty="0" err="1">
              <a:latin typeface="ResPublica" pitchFamily="2" charset="0"/>
            </a:rPr>
            <a:t>Adanya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en-US" sz="2100" b="0" kern="1200" dirty="0" err="1">
              <a:latin typeface="ResPublica" pitchFamily="2" charset="0"/>
            </a:rPr>
            <a:t>benjolan</a:t>
          </a:r>
          <a:r>
            <a:rPr lang="en-US" sz="2100" b="0" kern="1200" dirty="0">
              <a:latin typeface="ResPublica" pitchFamily="2" charset="0"/>
            </a:rPr>
            <a:t> di </a:t>
          </a:r>
          <a:r>
            <a:rPr lang="en-US" sz="2100" b="0" kern="1200" dirty="0" err="1">
              <a:latin typeface="ResPublica" pitchFamily="2" charset="0"/>
            </a:rPr>
            <a:t>bagian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en-US" sz="2100" b="0" kern="1200" dirty="0" err="1">
              <a:latin typeface="ResPublica" pitchFamily="2" charset="0"/>
            </a:rPr>
            <a:t>Payudara</a:t>
          </a:r>
          <a:endParaRPr lang="en-US" sz="2100" b="0" kern="1200" dirty="0">
            <a:latin typeface="ResPublica" pitchFamily="2" charset="0"/>
          </a:endParaRPr>
        </a:p>
      </dsp:txBody>
      <dsp:txXfrm>
        <a:off x="48792" y="568049"/>
        <a:ext cx="2693422" cy="1384180"/>
      </dsp:txXfrm>
    </dsp:sp>
    <dsp:sp modelId="{25AB91C3-559C-486A-9898-5C61710C2065}">
      <dsp:nvSpPr>
        <dsp:cNvPr id="0" name=""/>
        <dsp:cNvSpPr/>
      </dsp:nvSpPr>
      <dsp:spPr>
        <a:xfrm>
          <a:off x="3004684" y="524985"/>
          <a:ext cx="2619931" cy="14703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 dirty="0" err="1">
              <a:latin typeface="ResPublica" pitchFamily="2" charset="0"/>
            </a:rPr>
            <a:t>Adanya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en-US" sz="2100" b="0" kern="1200" dirty="0" err="1">
              <a:latin typeface="ResPublica" pitchFamily="2" charset="0"/>
            </a:rPr>
            <a:t>bintik-bintik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en-US" sz="2100" b="0" kern="1200" dirty="0" err="1">
              <a:latin typeface="ResPublica" pitchFamily="2" charset="0"/>
            </a:rPr>
            <a:t>dan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id-ID" sz="2100" b="0" kern="1200" dirty="0">
              <a:latin typeface="ResPublica" pitchFamily="2" charset="0"/>
            </a:rPr>
            <a:t>k</a:t>
          </a:r>
          <a:r>
            <a:rPr lang="en-US" sz="2100" b="0" kern="1200" dirty="0" err="1">
              <a:latin typeface="ResPublica" pitchFamily="2" charset="0"/>
            </a:rPr>
            <a:t>util-kutil</a:t>
          </a:r>
          <a:r>
            <a:rPr lang="en-US" sz="2100" b="0" kern="1200" dirty="0">
              <a:latin typeface="ResPublica" pitchFamily="2" charset="0"/>
            </a:rPr>
            <a:t> di </a:t>
          </a:r>
          <a:r>
            <a:rPr lang="en-US" sz="2100" b="0" kern="1200" dirty="0" err="1">
              <a:latin typeface="ResPublica" pitchFamily="2" charset="0"/>
            </a:rPr>
            <a:t>kulit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en-US" sz="2100" b="0" kern="1200" dirty="0" err="1">
              <a:latin typeface="ResPublica" pitchFamily="2" charset="0"/>
            </a:rPr>
            <a:t>payudara</a:t>
          </a:r>
          <a:endParaRPr lang="en-US" sz="2100" b="0" kern="1200" dirty="0">
            <a:latin typeface="ResPublica" pitchFamily="2" charset="0"/>
          </a:endParaRPr>
        </a:p>
      </dsp:txBody>
      <dsp:txXfrm>
        <a:off x="3047748" y="568049"/>
        <a:ext cx="2533803" cy="1384180"/>
      </dsp:txXfrm>
    </dsp:sp>
    <dsp:sp modelId="{A54041C2-0392-4163-B6C9-A952DF02F26D}">
      <dsp:nvSpPr>
        <dsp:cNvPr id="0" name=""/>
        <dsp:cNvSpPr/>
      </dsp:nvSpPr>
      <dsp:spPr>
        <a:xfrm>
          <a:off x="5832657" y="524736"/>
          <a:ext cx="2870077" cy="14703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 dirty="0">
              <a:latin typeface="ResPublica" pitchFamily="2" charset="0"/>
            </a:rPr>
            <a:t>Rasa </a:t>
          </a:r>
          <a:r>
            <a:rPr lang="en-US" sz="2100" b="0" kern="1200" dirty="0" err="1">
              <a:latin typeface="ResPublica" pitchFamily="2" charset="0"/>
            </a:rPr>
            <a:t>gatal</a:t>
          </a:r>
          <a:r>
            <a:rPr lang="en-US" sz="2100" b="0" kern="1200" dirty="0">
              <a:latin typeface="ResPublica" pitchFamily="2" charset="0"/>
            </a:rPr>
            <a:t> yang </a:t>
          </a:r>
          <a:r>
            <a:rPr lang="en-US" sz="2100" b="0" kern="1200" dirty="0" err="1">
              <a:latin typeface="ResPublica" pitchFamily="2" charset="0"/>
            </a:rPr>
            <a:t>amat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en-US" sz="2100" b="0" kern="1200" dirty="0" err="1">
              <a:latin typeface="ResPublica" pitchFamily="2" charset="0"/>
            </a:rPr>
            <a:t>sangat</a:t>
          </a:r>
          <a:r>
            <a:rPr lang="en-US" sz="2100" b="0" kern="1200" dirty="0">
              <a:latin typeface="ResPublica" pitchFamily="2" charset="0"/>
            </a:rPr>
            <a:t> di </a:t>
          </a:r>
          <a:r>
            <a:rPr lang="en-US" sz="2100" b="0" kern="1200" dirty="0" err="1">
              <a:latin typeface="ResPublica" pitchFamily="2" charset="0"/>
            </a:rPr>
            <a:t>bagian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en-US" sz="2100" b="0" kern="1200" dirty="0" err="1">
              <a:latin typeface="ResPublica" pitchFamily="2" charset="0"/>
            </a:rPr>
            <a:t>kulit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en-US" sz="2100" b="0" kern="1200" dirty="0" err="1">
              <a:latin typeface="ResPublica" pitchFamily="2" charset="0"/>
            </a:rPr>
            <a:t>luar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en-US" sz="2100" b="0" kern="1200" dirty="0" err="1">
              <a:latin typeface="ResPublica" pitchFamily="2" charset="0"/>
            </a:rPr>
            <a:t>payudara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en-US" sz="2100" b="0" kern="1200" dirty="0" err="1">
              <a:latin typeface="ResPublica" pitchFamily="2" charset="0"/>
            </a:rPr>
            <a:t>atau</a:t>
          </a:r>
          <a:r>
            <a:rPr lang="en-US" sz="2100" b="0" kern="1200" dirty="0">
              <a:latin typeface="ResPublica" pitchFamily="2" charset="0"/>
            </a:rPr>
            <a:t> di </a:t>
          </a:r>
          <a:r>
            <a:rPr lang="en-US" sz="2100" b="0" kern="1200" dirty="0" err="1">
              <a:latin typeface="ResPublica" pitchFamily="2" charset="0"/>
            </a:rPr>
            <a:t>bagian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en-US" sz="2100" b="0" kern="1200" dirty="0" err="1">
              <a:latin typeface="ResPublica" pitchFamily="2" charset="0"/>
            </a:rPr>
            <a:t>dalam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en-US" sz="2100" b="0" kern="1200" dirty="0" err="1">
              <a:latin typeface="ResPublica" pitchFamily="2" charset="0"/>
            </a:rPr>
            <a:t>payudara</a:t>
          </a:r>
          <a:endParaRPr lang="en-US" sz="2100" b="0" kern="1200" dirty="0">
            <a:latin typeface="ResPublica" pitchFamily="2" charset="0"/>
          </a:endParaRPr>
        </a:p>
      </dsp:txBody>
      <dsp:txXfrm>
        <a:off x="5875721" y="567800"/>
        <a:ext cx="2783949" cy="1384180"/>
      </dsp:txXfrm>
    </dsp:sp>
    <dsp:sp modelId="{0160E3DC-5E67-41FF-8716-B476E68A3E58}">
      <dsp:nvSpPr>
        <dsp:cNvPr id="0" name=""/>
        <dsp:cNvSpPr/>
      </dsp:nvSpPr>
      <dsp:spPr>
        <a:xfrm>
          <a:off x="8939234" y="524736"/>
          <a:ext cx="2870077" cy="14703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 dirty="0" err="1">
              <a:latin typeface="ResPublica" pitchFamily="2" charset="0"/>
            </a:rPr>
            <a:t>Keluarnya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en-US" sz="2100" b="0" kern="1200" dirty="0" err="1">
              <a:latin typeface="ResPublica" pitchFamily="2" charset="0"/>
            </a:rPr>
            <a:t>cairan</a:t>
          </a:r>
          <a:r>
            <a:rPr lang="en-US" sz="2100" b="0" kern="1200" dirty="0">
              <a:latin typeface="ResPublica" pitchFamily="2" charset="0"/>
            </a:rPr>
            <a:t> </a:t>
          </a:r>
          <a:r>
            <a:rPr lang="en-US" sz="2100" b="0" kern="1200" dirty="0" err="1">
              <a:latin typeface="ResPublica" pitchFamily="2" charset="0"/>
            </a:rPr>
            <a:t>selain</a:t>
          </a:r>
          <a:r>
            <a:rPr lang="en-US" sz="2100" b="0" kern="1200" dirty="0">
              <a:latin typeface="ResPublica" pitchFamily="2" charset="0"/>
            </a:rPr>
            <a:t> ASI</a:t>
          </a:r>
        </a:p>
      </dsp:txBody>
      <dsp:txXfrm>
        <a:off x="8982298" y="567800"/>
        <a:ext cx="2783949" cy="138418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A82BD-7AFD-4B7F-B8A9-BE1707939353}">
      <dsp:nvSpPr>
        <dsp:cNvPr id="0" name=""/>
        <dsp:cNvSpPr/>
      </dsp:nvSpPr>
      <dsp:spPr>
        <a:xfrm>
          <a:off x="6452" y="677619"/>
          <a:ext cx="2202455" cy="11650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dirty="0" err="1">
              <a:latin typeface="ResPublica" pitchFamily="2" charset="0"/>
            </a:rPr>
            <a:t>Menstruasi</a:t>
          </a:r>
          <a:r>
            <a:rPr lang="en-US" sz="1900" b="0" kern="1200" dirty="0">
              <a:latin typeface="ResPublica" pitchFamily="2" charset="0"/>
            </a:rPr>
            <a:t> </a:t>
          </a:r>
          <a:r>
            <a:rPr lang="en-US" sz="1900" b="0" kern="1200" dirty="0" err="1">
              <a:latin typeface="ResPublica" pitchFamily="2" charset="0"/>
            </a:rPr>
            <a:t>pertama</a:t>
          </a:r>
          <a:r>
            <a:rPr lang="en-US" sz="1900" b="0" kern="1200" dirty="0">
              <a:latin typeface="ResPublica" pitchFamily="2" charset="0"/>
            </a:rPr>
            <a:t> di </a:t>
          </a:r>
          <a:r>
            <a:rPr lang="en-US" sz="1900" b="0" kern="1200" dirty="0" err="1">
              <a:latin typeface="ResPublica" pitchFamily="2" charset="0"/>
            </a:rPr>
            <a:t>usia</a:t>
          </a:r>
          <a:r>
            <a:rPr lang="en-US" sz="1900" b="0" kern="1200" dirty="0">
              <a:latin typeface="ResPublica" pitchFamily="2" charset="0"/>
            </a:rPr>
            <a:t> </a:t>
          </a:r>
          <a:r>
            <a:rPr lang="en-US" sz="1900" b="0" kern="1200" dirty="0" err="1">
              <a:latin typeface="ResPublica" pitchFamily="2" charset="0"/>
            </a:rPr>
            <a:t>kurang</a:t>
          </a:r>
          <a:r>
            <a:rPr lang="en-US" sz="1900" b="0" kern="1200" dirty="0">
              <a:latin typeface="ResPublica" pitchFamily="2" charset="0"/>
            </a:rPr>
            <a:t> </a:t>
          </a:r>
          <a:r>
            <a:rPr lang="en-US" sz="1900" b="0" kern="1200" dirty="0" err="1">
              <a:latin typeface="ResPublica" pitchFamily="2" charset="0"/>
            </a:rPr>
            <a:t>dari</a:t>
          </a:r>
          <a:r>
            <a:rPr lang="en-US" sz="1900" b="0" kern="1200" dirty="0">
              <a:latin typeface="ResPublica" pitchFamily="2" charset="0"/>
            </a:rPr>
            <a:t> 10th</a:t>
          </a:r>
        </a:p>
      </dsp:txBody>
      <dsp:txXfrm>
        <a:off x="40575" y="711742"/>
        <a:ext cx="2134209" cy="1096794"/>
      </dsp:txXfrm>
    </dsp:sp>
    <dsp:sp modelId="{25AB91C3-559C-486A-9898-5C61710C2065}">
      <dsp:nvSpPr>
        <dsp:cNvPr id="0" name=""/>
        <dsp:cNvSpPr/>
      </dsp:nvSpPr>
      <dsp:spPr>
        <a:xfrm>
          <a:off x="2382761" y="677619"/>
          <a:ext cx="2075977" cy="11650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dirty="0" err="1">
              <a:latin typeface="ResPublica" pitchFamily="2" charset="0"/>
            </a:rPr>
            <a:t>Gangguan</a:t>
          </a:r>
          <a:r>
            <a:rPr lang="en-US" sz="1900" b="0" kern="1200" dirty="0">
              <a:latin typeface="ResPublica" pitchFamily="2" charset="0"/>
            </a:rPr>
            <a:t> </a:t>
          </a:r>
          <a:r>
            <a:rPr lang="en-US" sz="1900" b="0" kern="1200" dirty="0" err="1">
              <a:latin typeface="ResPublica" pitchFamily="2" charset="0"/>
            </a:rPr>
            <a:t>kesuburan</a:t>
          </a:r>
          <a:r>
            <a:rPr lang="en-US" sz="1900" b="0" kern="1200" dirty="0">
              <a:latin typeface="ResPublica" pitchFamily="2" charset="0"/>
            </a:rPr>
            <a:t>/ </a:t>
          </a:r>
          <a:r>
            <a:rPr lang="en-US" sz="1900" b="0" kern="1200" dirty="0" err="1">
              <a:latin typeface="ResPublica" pitchFamily="2" charset="0"/>
            </a:rPr>
            <a:t>Belum</a:t>
          </a:r>
          <a:r>
            <a:rPr lang="en-US" sz="1900" b="0" kern="1200" dirty="0">
              <a:latin typeface="ResPublica" pitchFamily="2" charset="0"/>
            </a:rPr>
            <a:t> </a:t>
          </a:r>
          <a:r>
            <a:rPr lang="en-US" sz="1900" b="0" kern="1200" dirty="0" err="1">
              <a:latin typeface="ResPublica" pitchFamily="2" charset="0"/>
            </a:rPr>
            <a:t>pernah</a:t>
          </a:r>
          <a:r>
            <a:rPr lang="en-US" sz="1900" b="0" kern="1200" dirty="0">
              <a:latin typeface="ResPublica" pitchFamily="2" charset="0"/>
            </a:rPr>
            <a:t> </a:t>
          </a:r>
          <a:r>
            <a:rPr lang="en-US" sz="1900" b="0" kern="1200" dirty="0" err="1">
              <a:latin typeface="ResPublica" pitchFamily="2" charset="0"/>
            </a:rPr>
            <a:t>melahirkan</a:t>
          </a:r>
          <a:endParaRPr lang="en-US" sz="1900" b="0" kern="1200" dirty="0">
            <a:latin typeface="ResPublica" pitchFamily="2" charset="0"/>
          </a:endParaRPr>
        </a:p>
      </dsp:txBody>
      <dsp:txXfrm>
        <a:off x="2416884" y="711742"/>
        <a:ext cx="2007731" cy="1096794"/>
      </dsp:txXfrm>
    </dsp:sp>
    <dsp:sp modelId="{A54041C2-0392-4163-B6C9-A952DF02F26D}">
      <dsp:nvSpPr>
        <dsp:cNvPr id="0" name=""/>
        <dsp:cNvSpPr/>
      </dsp:nvSpPr>
      <dsp:spPr>
        <a:xfrm>
          <a:off x="4623586" y="677422"/>
          <a:ext cx="2274187" cy="11650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dirty="0" err="1">
              <a:latin typeface="ResPublica" pitchFamily="2" charset="0"/>
            </a:rPr>
            <a:t>Melahirkan</a:t>
          </a:r>
          <a:r>
            <a:rPr lang="en-US" sz="1900" b="0" kern="1200" dirty="0">
              <a:latin typeface="ResPublica" pitchFamily="2" charset="0"/>
            </a:rPr>
            <a:t> </a:t>
          </a:r>
          <a:r>
            <a:rPr lang="en-US" sz="1900" b="0" kern="1200" dirty="0" err="1">
              <a:latin typeface="ResPublica" pitchFamily="2" charset="0"/>
            </a:rPr>
            <a:t>anak</a:t>
          </a:r>
          <a:r>
            <a:rPr lang="en-US" sz="1900" b="0" kern="1200" dirty="0">
              <a:latin typeface="ResPublica" pitchFamily="2" charset="0"/>
            </a:rPr>
            <a:t> </a:t>
          </a:r>
          <a:r>
            <a:rPr lang="en-US" sz="1900" b="0" kern="1200" dirty="0" err="1">
              <a:latin typeface="ResPublica" pitchFamily="2" charset="0"/>
            </a:rPr>
            <a:t>pertama</a:t>
          </a:r>
          <a:r>
            <a:rPr lang="en-US" sz="1900" b="0" kern="1200" dirty="0">
              <a:latin typeface="ResPublica" pitchFamily="2" charset="0"/>
            </a:rPr>
            <a:t> di </a:t>
          </a:r>
          <a:r>
            <a:rPr lang="en-US" sz="1900" b="0" kern="1200" dirty="0" err="1">
              <a:latin typeface="ResPublica" pitchFamily="2" charset="0"/>
            </a:rPr>
            <a:t>usia</a:t>
          </a:r>
          <a:r>
            <a:rPr lang="en-US" sz="1900" b="0" kern="1200" dirty="0">
              <a:latin typeface="ResPublica" pitchFamily="2" charset="0"/>
            </a:rPr>
            <a:t> </a:t>
          </a:r>
          <a:r>
            <a:rPr lang="en-US" sz="1900" b="0" kern="1200" dirty="0" err="1">
              <a:latin typeface="ResPublica" pitchFamily="2" charset="0"/>
            </a:rPr>
            <a:t>lebih</a:t>
          </a:r>
          <a:r>
            <a:rPr lang="en-US" sz="1900" b="0" kern="1200" dirty="0">
              <a:latin typeface="ResPublica" pitchFamily="2" charset="0"/>
            </a:rPr>
            <a:t> </a:t>
          </a:r>
          <a:r>
            <a:rPr lang="en-US" sz="1900" b="0" kern="1200" dirty="0" err="1">
              <a:latin typeface="ResPublica" pitchFamily="2" charset="0"/>
            </a:rPr>
            <a:t>dari</a:t>
          </a:r>
          <a:r>
            <a:rPr lang="en-US" sz="1900" b="0" kern="1200" dirty="0">
              <a:latin typeface="ResPublica" pitchFamily="2" charset="0"/>
            </a:rPr>
            <a:t> 35th</a:t>
          </a:r>
        </a:p>
      </dsp:txBody>
      <dsp:txXfrm>
        <a:off x="4657709" y="711545"/>
        <a:ext cx="2205941" cy="1096794"/>
      </dsp:txXfrm>
    </dsp:sp>
    <dsp:sp modelId="{0160E3DC-5E67-41FF-8716-B476E68A3E58}">
      <dsp:nvSpPr>
        <dsp:cNvPr id="0" name=""/>
        <dsp:cNvSpPr/>
      </dsp:nvSpPr>
      <dsp:spPr>
        <a:xfrm>
          <a:off x="7038090" y="677422"/>
          <a:ext cx="2274187" cy="11650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dirty="0">
              <a:latin typeface="ResPublica" pitchFamily="2" charset="0"/>
            </a:rPr>
            <a:t>Menopause pada </a:t>
          </a:r>
          <a:r>
            <a:rPr lang="en-US" sz="1900" b="0" kern="1200" dirty="0" err="1">
              <a:latin typeface="ResPublica" pitchFamily="2" charset="0"/>
            </a:rPr>
            <a:t>usia</a:t>
          </a:r>
          <a:r>
            <a:rPr lang="en-US" sz="1900" b="0" kern="1200" dirty="0">
              <a:latin typeface="ResPublica" pitchFamily="2" charset="0"/>
            </a:rPr>
            <a:t> </a:t>
          </a:r>
          <a:r>
            <a:rPr lang="en-US" sz="1900" b="0" kern="1200" dirty="0" err="1">
              <a:latin typeface="ResPublica" pitchFamily="2" charset="0"/>
            </a:rPr>
            <a:t>lebih</a:t>
          </a:r>
          <a:r>
            <a:rPr lang="en-US" sz="1900" b="0" kern="1200" dirty="0">
              <a:latin typeface="ResPublica" pitchFamily="2" charset="0"/>
            </a:rPr>
            <a:t> </a:t>
          </a:r>
          <a:r>
            <a:rPr lang="en-US" sz="1900" b="0" kern="1200" dirty="0" err="1">
              <a:latin typeface="ResPublica" pitchFamily="2" charset="0"/>
            </a:rPr>
            <a:t>dari</a:t>
          </a:r>
          <a:r>
            <a:rPr lang="en-US" sz="1900" b="0" kern="1200" dirty="0">
              <a:latin typeface="ResPublica" pitchFamily="2" charset="0"/>
            </a:rPr>
            <a:t> 50th</a:t>
          </a:r>
        </a:p>
      </dsp:txBody>
      <dsp:txXfrm>
        <a:off x="7072213" y="711545"/>
        <a:ext cx="2205941" cy="1096794"/>
      </dsp:txXfrm>
    </dsp:sp>
    <dsp:sp modelId="{8F3224A2-DDE2-4B7B-9E7B-B55D412BB47D}">
      <dsp:nvSpPr>
        <dsp:cNvPr id="0" name=""/>
        <dsp:cNvSpPr/>
      </dsp:nvSpPr>
      <dsp:spPr>
        <a:xfrm>
          <a:off x="9535124" y="677422"/>
          <a:ext cx="2274187" cy="11650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dirty="0" err="1">
              <a:latin typeface="ResPublica" pitchFamily="2" charset="0"/>
            </a:rPr>
            <a:t>Pemakaian</a:t>
          </a:r>
          <a:r>
            <a:rPr lang="en-US" sz="1900" b="0" kern="1200" baseline="0" dirty="0">
              <a:latin typeface="ResPublica" pitchFamily="2" charset="0"/>
            </a:rPr>
            <a:t> </a:t>
          </a:r>
          <a:r>
            <a:rPr lang="en-US" sz="1900" b="0" kern="1200" baseline="0" dirty="0" err="1">
              <a:latin typeface="ResPublica" pitchFamily="2" charset="0"/>
            </a:rPr>
            <a:t>kontrasepsi</a:t>
          </a:r>
          <a:r>
            <a:rPr lang="en-US" sz="1900" b="0" kern="1200" baseline="0" dirty="0">
              <a:latin typeface="ResPublica" pitchFamily="2" charset="0"/>
            </a:rPr>
            <a:t> oral </a:t>
          </a:r>
          <a:r>
            <a:rPr lang="en-US" sz="1900" b="0" kern="1200" baseline="0" dirty="0" err="1">
              <a:latin typeface="ResPublica" pitchFamily="2" charset="0"/>
            </a:rPr>
            <a:t>dalam</a:t>
          </a:r>
          <a:r>
            <a:rPr lang="en-US" sz="1900" b="0" kern="1200" baseline="0" dirty="0">
              <a:latin typeface="ResPublica" pitchFamily="2" charset="0"/>
            </a:rPr>
            <a:t> </a:t>
          </a:r>
          <a:r>
            <a:rPr lang="en-US" sz="1900" b="0" kern="1200" baseline="0" dirty="0" err="1">
              <a:latin typeface="ResPublica" pitchFamily="2" charset="0"/>
            </a:rPr>
            <a:t>waktu</a:t>
          </a:r>
          <a:r>
            <a:rPr lang="en-US" sz="1900" b="0" kern="1200" baseline="0" dirty="0">
              <a:latin typeface="ResPublica" pitchFamily="2" charset="0"/>
            </a:rPr>
            <a:t> lama</a:t>
          </a:r>
          <a:endParaRPr lang="en-US" sz="1900" b="0" kern="1200" dirty="0">
            <a:latin typeface="ResPublica" pitchFamily="2" charset="0"/>
          </a:endParaRPr>
        </a:p>
      </dsp:txBody>
      <dsp:txXfrm>
        <a:off x="9569247" y="711545"/>
        <a:ext cx="2205941" cy="109679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470F7B-647B-45B5-AA5F-E1E913FA68D6}">
      <dsp:nvSpPr>
        <dsp:cNvPr id="0" name=""/>
        <dsp:cNvSpPr/>
      </dsp:nvSpPr>
      <dsp:spPr>
        <a:xfrm rot="10800000">
          <a:off x="2228614" y="1541"/>
          <a:ext cx="8140504" cy="775918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15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Terasa</a:t>
          </a:r>
          <a:r>
            <a:rPr lang="en-US" sz="2800" kern="12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nyeri</a:t>
          </a:r>
          <a:r>
            <a:rPr lang="en-US" sz="2800" kern="12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pada </a:t>
          </a: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bagian</a:t>
          </a:r>
          <a:r>
            <a:rPr lang="en-US" sz="2800" kern="12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tumor atau </a:t>
          </a: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kankernya</a:t>
          </a:r>
          <a:endParaRPr lang="en-ID" sz="2800" kern="1200" dirty="0">
            <a:effectLst>
              <a:glow rad="88900">
                <a:schemeClr val="tx1">
                  <a:alpha val="80000"/>
                </a:schemeClr>
              </a:glow>
            </a:effectLst>
          </a:endParaRPr>
        </a:p>
      </dsp:txBody>
      <dsp:txXfrm rot="10800000">
        <a:off x="2422593" y="1541"/>
        <a:ext cx="7946525" cy="775918"/>
      </dsp:txXfrm>
    </dsp:sp>
    <dsp:sp modelId="{F0416654-6705-4B01-9308-302A7883D9F8}">
      <dsp:nvSpPr>
        <dsp:cNvPr id="0" name=""/>
        <dsp:cNvSpPr/>
      </dsp:nvSpPr>
      <dsp:spPr>
        <a:xfrm>
          <a:off x="1856448" y="2845"/>
          <a:ext cx="775918" cy="77591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AC333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9D9855-AE7F-4EF5-AE66-A99616F70046}">
      <dsp:nvSpPr>
        <dsp:cNvPr id="0" name=""/>
        <dsp:cNvSpPr/>
      </dsp:nvSpPr>
      <dsp:spPr>
        <a:xfrm rot="10800000">
          <a:off x="2244407" y="1005435"/>
          <a:ext cx="8140504" cy="775918"/>
        </a:xfrm>
        <a:prstGeom prst="homePlate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15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Kepala</a:t>
          </a:r>
          <a:r>
            <a:rPr lang="en-US" sz="2800" kern="12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pusing</a:t>
          </a:r>
          <a:endParaRPr lang="en-ID" sz="2800" kern="1200" dirty="0">
            <a:effectLst>
              <a:glow rad="88900">
                <a:schemeClr val="tx1">
                  <a:alpha val="80000"/>
                </a:schemeClr>
              </a:glow>
            </a:effectLst>
          </a:endParaRPr>
        </a:p>
      </dsp:txBody>
      <dsp:txXfrm rot="10800000">
        <a:off x="2438386" y="1005435"/>
        <a:ext cx="7946525" cy="775918"/>
      </dsp:txXfrm>
    </dsp:sp>
    <dsp:sp modelId="{DBCB8F0B-403C-4595-B9F8-F2876B4751E6}">
      <dsp:nvSpPr>
        <dsp:cNvPr id="0" name=""/>
        <dsp:cNvSpPr/>
      </dsp:nvSpPr>
      <dsp:spPr>
        <a:xfrm>
          <a:off x="1856448" y="1005435"/>
          <a:ext cx="775918" cy="775918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BD6739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C5F03B-5AFA-403C-B7B1-9D44041718CF}">
      <dsp:nvSpPr>
        <dsp:cNvPr id="0" name=""/>
        <dsp:cNvSpPr/>
      </dsp:nvSpPr>
      <dsp:spPr>
        <a:xfrm rot="10800000">
          <a:off x="2244407" y="2008024"/>
          <a:ext cx="8140504" cy="775918"/>
        </a:xfrm>
        <a:prstGeom prst="homePlate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15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Sering</a:t>
          </a:r>
          <a:r>
            <a:rPr lang="en-US" sz="2800" kern="12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buang</a:t>
          </a:r>
          <a:r>
            <a:rPr lang="en-US" sz="2800" kern="12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air </a:t>
          </a: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kecil</a:t>
          </a:r>
          <a:endParaRPr lang="en-ID" sz="2800" kern="1200" dirty="0">
            <a:effectLst>
              <a:glow rad="88900">
                <a:schemeClr val="tx1">
                  <a:alpha val="80000"/>
                </a:schemeClr>
              </a:glow>
            </a:effectLst>
          </a:endParaRPr>
        </a:p>
      </dsp:txBody>
      <dsp:txXfrm rot="10800000">
        <a:off x="2438386" y="2008024"/>
        <a:ext cx="7946525" cy="775918"/>
      </dsp:txXfrm>
    </dsp:sp>
    <dsp:sp modelId="{E2BA6FAB-F732-4353-A27F-D7A0674B248F}">
      <dsp:nvSpPr>
        <dsp:cNvPr id="0" name=""/>
        <dsp:cNvSpPr/>
      </dsp:nvSpPr>
      <dsp:spPr>
        <a:xfrm>
          <a:off x="1856448" y="2008024"/>
          <a:ext cx="775918" cy="77591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B68D3A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6C4C76E-4184-4EAE-8634-5A615F56510F}">
      <dsp:nvSpPr>
        <dsp:cNvPr id="0" name=""/>
        <dsp:cNvSpPr/>
      </dsp:nvSpPr>
      <dsp:spPr>
        <a:xfrm rot="10800000">
          <a:off x="2244407" y="3010614"/>
          <a:ext cx="8140504" cy="775918"/>
        </a:xfrm>
        <a:prstGeom prst="homePlate">
          <a:avLst/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39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15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Keluar</a:t>
          </a:r>
          <a:r>
            <a:rPr lang="en-US" sz="2800" kern="12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lebih</a:t>
          </a:r>
          <a:r>
            <a:rPr lang="en-US" sz="2800" kern="12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banyak</a:t>
          </a:r>
          <a:r>
            <a:rPr lang="en-US" sz="2800" kern="12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cairan</a:t>
          </a:r>
          <a:r>
            <a:rPr lang="en-US" sz="2800" kern="12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atau </a:t>
          </a: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lendir</a:t>
          </a:r>
          <a:endParaRPr lang="en-ID" sz="2800" kern="1200" dirty="0">
            <a:effectLst>
              <a:glow rad="88900">
                <a:schemeClr val="tx1">
                  <a:alpha val="80000"/>
                </a:schemeClr>
              </a:glow>
            </a:effectLst>
          </a:endParaRPr>
        </a:p>
      </dsp:txBody>
      <dsp:txXfrm rot="10800000">
        <a:off x="2438386" y="3010614"/>
        <a:ext cx="7946525" cy="775918"/>
      </dsp:txXfrm>
    </dsp:sp>
    <dsp:sp modelId="{E31B00D9-4F56-47FD-8210-6545B5AD737F}">
      <dsp:nvSpPr>
        <dsp:cNvPr id="0" name=""/>
        <dsp:cNvSpPr/>
      </dsp:nvSpPr>
      <dsp:spPr>
        <a:xfrm>
          <a:off x="1856448" y="3010614"/>
          <a:ext cx="775918" cy="775918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solidFill>
            <a:srgbClr val="BDBD4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721709-FDB5-44F9-8E07-2D31A650B853}">
      <dsp:nvSpPr>
        <dsp:cNvPr id="0" name=""/>
        <dsp:cNvSpPr/>
      </dsp:nvSpPr>
      <dsp:spPr>
        <a:xfrm rot="10800000">
          <a:off x="2244407" y="4013203"/>
          <a:ext cx="8140504" cy="775918"/>
        </a:xfrm>
        <a:prstGeom prst="homePlat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159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Asam</a:t>
          </a:r>
          <a:r>
            <a:rPr lang="en-US" sz="2800" kern="12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uratnya</a:t>
          </a:r>
          <a:r>
            <a:rPr lang="en-US" sz="2800" kern="12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seperti</a:t>
          </a:r>
          <a:r>
            <a:rPr lang="en-US" sz="2800" kern="12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semakin</a:t>
          </a:r>
          <a:r>
            <a:rPr lang="en-US" sz="2800" kern="1200" dirty="0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 </a:t>
          </a:r>
          <a:r>
            <a:rPr lang="en-US" sz="2800" kern="1200" dirty="0" err="1">
              <a:effectLst>
                <a:glow rad="88900">
                  <a:schemeClr val="tx1">
                    <a:alpha val="80000"/>
                  </a:schemeClr>
                </a:glow>
              </a:effectLst>
              <a:latin typeface="ResPublica" pitchFamily="2" charset="0"/>
            </a:rPr>
            <a:t>kambuh</a:t>
          </a:r>
          <a:endParaRPr lang="en-ID" sz="2800" kern="1200" dirty="0">
            <a:effectLst>
              <a:glow rad="88900">
                <a:schemeClr val="tx1">
                  <a:alpha val="80000"/>
                </a:schemeClr>
              </a:glow>
            </a:effectLst>
          </a:endParaRPr>
        </a:p>
      </dsp:txBody>
      <dsp:txXfrm rot="10800000">
        <a:off x="2438386" y="4013203"/>
        <a:ext cx="7946525" cy="775918"/>
      </dsp:txXfrm>
    </dsp:sp>
    <dsp:sp modelId="{E1A725BF-3FDA-46F4-B2EE-B5E43EC01AA7}">
      <dsp:nvSpPr>
        <dsp:cNvPr id="0" name=""/>
        <dsp:cNvSpPr/>
      </dsp:nvSpPr>
      <dsp:spPr>
        <a:xfrm>
          <a:off x="1856448" y="4013203"/>
          <a:ext cx="775918" cy="775918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solidFill>
            <a:srgbClr val="92D05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8F8B1-A347-4EA5-B2B8-D75655582269}" type="datetimeFigureOut">
              <a:rPr lang="id-ID" smtClean="0"/>
              <a:t>13/04/2025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6B3FD-7601-4554-BD3F-42A7AF870B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2623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6B3FD-7601-4554-BD3F-42A7AF870B48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4295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C701CE-F599-4CD5-9E97-82CBA78847D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14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6B3FD-7601-4554-BD3F-42A7AF870B48}" type="slidenum">
              <a:rPr lang="id-ID" smtClean="0"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1957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6B3FD-7601-4554-BD3F-42A7AF870B48}" type="slidenum">
              <a:rPr lang="id-ID" smtClean="0"/>
              <a:t>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4576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9E7EEF-1CAD-4015-A6A7-3E3A3BCA862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505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372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18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3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6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>
          <a:xfrm>
            <a:off x="5728972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731090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99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2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51"/>
            <a:ext cx="5388864" cy="3913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88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770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26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8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1" y="273053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8" y="2438403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05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6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6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6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710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6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059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342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197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6830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2948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859760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3392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1701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564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778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3"/>
            <a:ext cx="81280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8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5564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215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729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3DA03-4E8B-4E3F-A190-BBAE063F3648}" type="datetimeFigureOut">
              <a:rPr lang="en-US" smtClean="0">
                <a:solidFill>
                  <a:srgbClr val="FFFFFF"/>
                </a:solidFill>
              </a:rPr>
              <a:pPr/>
              <a:t>4/13/2025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A981B-F2C4-4E72-8AA7-6274262E34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275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93"/>
            <a:ext cx="10363200" cy="1470025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7027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3DA03-4E8B-4E3F-A190-BBAE063F3648}" type="datetimeFigureOut">
              <a:rPr lang="en-US" smtClean="0">
                <a:solidFill>
                  <a:srgbClr val="FFFFFF"/>
                </a:solidFill>
              </a:rPr>
              <a:pPr/>
              <a:t>4/13/2025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A981B-F2C4-4E72-8AA7-6274262E34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8935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3" y="4962530"/>
            <a:ext cx="10513484" cy="1362075"/>
          </a:xfrm>
        </p:spPr>
        <p:txBody>
          <a:bodyPr anchor="t"/>
          <a:lstStyle>
            <a:lvl1pPr algn="l">
              <a:defRPr sz="24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3" y="3462343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1275" baseline="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3DA03-4E8B-4E3F-A190-BBAE063F3648}" type="datetimeFigureOut">
              <a:rPr lang="en-US" smtClean="0">
                <a:solidFill>
                  <a:srgbClr val="FFFFFF"/>
                </a:solidFill>
              </a:rPr>
              <a:pPr/>
              <a:t>4/13/2025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A981B-F2C4-4E72-8AA7-6274262E34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1116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3DA03-4E8B-4E3F-A190-BBAE063F3648}" type="datetimeFigureOut">
              <a:rPr lang="en-US" smtClean="0">
                <a:solidFill>
                  <a:srgbClr val="FFFFFF"/>
                </a:solidFill>
              </a:rPr>
              <a:pPr/>
              <a:t>4/13/2025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A981B-F2C4-4E72-8AA7-6274262E34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4054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275" b="0" i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275" b="0" i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3DA03-4E8B-4E3F-A190-BBAE063F3648}" type="datetimeFigureOut">
              <a:rPr lang="en-US" smtClean="0">
                <a:solidFill>
                  <a:srgbClr val="FFFFFF"/>
                </a:solidFill>
              </a:rPr>
              <a:pPr/>
              <a:t>4/13/2025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A981B-F2C4-4E72-8AA7-6274262E34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9434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3DA03-4E8B-4E3F-A190-BBAE063F3648}" type="datetimeFigureOut">
              <a:rPr lang="en-US" smtClean="0">
                <a:solidFill>
                  <a:srgbClr val="FFFFFF"/>
                </a:solidFill>
              </a:rPr>
              <a:pPr/>
              <a:t>4/13/2025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A981B-F2C4-4E72-8AA7-6274262E34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952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3DA03-4E8B-4E3F-A190-BBAE063F3648}" type="datetimeFigureOut">
              <a:rPr lang="en-US" smtClean="0">
                <a:solidFill>
                  <a:srgbClr val="FFFFFF"/>
                </a:solidFill>
              </a:rPr>
              <a:pPr/>
              <a:t>4/13/2025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A981B-F2C4-4E72-8AA7-6274262E34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7601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135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5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3DA03-4E8B-4E3F-A190-BBAE063F3648}" type="datetimeFigureOut">
              <a:rPr lang="en-US" smtClean="0">
                <a:solidFill>
                  <a:srgbClr val="FFFFFF"/>
                </a:solidFill>
              </a:rPr>
              <a:pPr/>
              <a:t>4/13/2025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A981B-F2C4-4E72-8AA7-6274262E34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9766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135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09792" y="1447800"/>
            <a:ext cx="4559808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1500" baseline="0">
                <a:solidFill>
                  <a:schemeClr val="tx1">
                    <a:lumMod val="6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3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3DA03-4E8B-4E3F-A190-BBAE063F3648}" type="datetimeFigureOut">
              <a:rPr lang="en-US" smtClean="0">
                <a:solidFill>
                  <a:srgbClr val="FFFFFF"/>
                </a:solidFill>
              </a:rPr>
              <a:pPr/>
              <a:t>4/13/2025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A981B-F2C4-4E72-8AA7-6274262E34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1545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3DA03-4E8B-4E3F-A190-BBAE063F3648}" type="datetimeFigureOut">
              <a:rPr lang="en-US" smtClean="0">
                <a:solidFill>
                  <a:srgbClr val="FFFFFF"/>
                </a:solidFill>
              </a:rPr>
              <a:pPr/>
              <a:t>4/13/2025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A981B-F2C4-4E72-8AA7-6274262E34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1864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3DA03-4E8B-4E3F-A190-BBAE063F3648}" type="datetimeFigureOut">
              <a:rPr lang="en-US" smtClean="0">
                <a:solidFill>
                  <a:srgbClr val="FFFFFF"/>
                </a:solidFill>
              </a:rPr>
              <a:pPr/>
              <a:t>4/13/2025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A981B-F2C4-4E72-8AA7-6274262E34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3546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2B002-31FE-47C2-BECA-2FC5B66932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0C73-F4BB-4155-B3F5-8DDD799932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450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2B002-31FE-47C2-BECA-2FC5B66932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0C73-F4BB-4155-B3F5-8DDD799932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3276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2B002-31FE-47C2-BECA-2FC5B66932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0C73-F4BB-4155-B3F5-8DDD799932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2925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2B002-31FE-47C2-BECA-2FC5B66932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0C73-F4BB-4155-B3F5-8DDD799932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4476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2B002-31FE-47C2-BECA-2FC5B66932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0C73-F4BB-4155-B3F5-8DDD799932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3717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2B002-31FE-47C2-BECA-2FC5B66932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0C73-F4BB-4155-B3F5-8DDD799932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446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2B002-31FE-47C2-BECA-2FC5B66932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0C73-F4BB-4155-B3F5-8DDD799932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8618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2B002-31FE-47C2-BECA-2FC5B66932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0C73-F4BB-4155-B3F5-8DDD799932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602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2B002-31FE-47C2-BECA-2FC5B66932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0C73-F4BB-4155-B3F5-8DDD799932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4448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2B002-31FE-47C2-BECA-2FC5B66932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0C73-F4BB-4155-B3F5-8DDD799932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3563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2B002-31FE-47C2-BECA-2FC5B66932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0C73-F4BB-4155-B3F5-8DDD799932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443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0699F02-CD48-4DCF-98A0-1582164E266A}" type="datetimeFigureOut">
              <a:rPr lang="id-ID" smtClean="0"/>
              <a:t>13/04/2025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5113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/>
              <a:t>13/04/2025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88685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/>
              <a:t>13/04/2025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4357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/>
              <a:t>13/04/2025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42149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/>
              <a:t>13/04/2025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239811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/>
              <a:t>13/04/2025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72129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/>
              <a:t>13/04/2025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990914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/>
              <a:t>13/04/2025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97359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/>
              <a:t>13/04/2025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3279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/>
              <a:t>13/04/2025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608832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/>
              <a:t>13/04/2025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/>
              <a:t>‹#›</a:t>
            </a:fld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3013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0699F02-CD48-4DCF-98A0-1582164E266A}" type="datetimeFigureOut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13/04/2025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7328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13/04/2025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5184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13/04/2025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7944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13/04/2025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785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13/04/2025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4231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13/04/2025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2383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13/04/2025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54003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13/04/2025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13448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13/04/2025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3637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13/04/2025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060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99F02-CD48-4DCF-98A0-1582164E266A}" type="datetimeFigureOut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13/04/2025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DBC33-B43F-4875-8799-87E48EAED682}" type="slidenum">
              <a:rPr lang="id-ID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4320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3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664C608-40B1-4030-A28D-5B74BC98ADCE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3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9" y="6356353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1277015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7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22394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3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3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1264286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5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5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strike="noStrike" spc="45" baseline="0">
                <a:solidFill>
                  <a:schemeClr val="tx1"/>
                </a:solidFill>
              </a:defRPr>
            </a:lvl1pPr>
          </a:lstStyle>
          <a:p>
            <a:fld id="{CA23DA03-4E8B-4E3F-A190-BBAE063F3648}" type="datetimeFigureOut">
              <a:rPr lang="en-US" smtClean="0">
                <a:solidFill>
                  <a:srgbClr val="FFFFFF"/>
                </a:solidFill>
              </a:rPr>
              <a:pPr/>
              <a:t>4/13/2025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cap="all" spc="45" baseline="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5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 baseline="0">
                <a:solidFill>
                  <a:schemeClr val="tx1"/>
                </a:solidFill>
              </a:defRPr>
            </a:lvl1pPr>
          </a:lstStyle>
          <a:p>
            <a:fld id="{2E8A981B-F2C4-4E72-8AA7-6274262E34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7725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spcBef>
          <a:spcPct val="0"/>
        </a:spcBef>
        <a:buNone/>
        <a:defRPr sz="2250" kern="1200" cap="all" spc="38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685800" rtl="0" eaLnBrk="1" latinLnBrk="0" hangingPunct="1">
        <a:lnSpc>
          <a:spcPct val="100000"/>
        </a:lnSpc>
        <a:spcBef>
          <a:spcPct val="20000"/>
        </a:spcBef>
        <a:spcAft>
          <a:spcPts val="450"/>
        </a:spcAft>
        <a:buClr>
          <a:schemeClr val="tx2"/>
        </a:buClr>
        <a:buFont typeface="Arial" pitchFamily="34" charset="0"/>
        <a:buChar char="•"/>
        <a:defRPr sz="1275" kern="1200" spc="23" baseline="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lnSpc>
          <a:spcPct val="100000"/>
        </a:lnSpc>
        <a:spcBef>
          <a:spcPct val="20000"/>
        </a:spcBef>
        <a:spcAft>
          <a:spcPts val="450"/>
        </a:spcAft>
        <a:buClr>
          <a:schemeClr val="tx2"/>
        </a:buClr>
        <a:buFont typeface="Arial" pitchFamily="34" charset="0"/>
        <a:buChar char="•"/>
        <a:defRPr sz="1275" kern="1200" spc="23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ct val="20000"/>
        </a:spcBef>
        <a:spcAft>
          <a:spcPts val="450"/>
        </a:spcAft>
        <a:buClr>
          <a:schemeClr val="tx2"/>
        </a:buClr>
        <a:buFont typeface="Arial" pitchFamily="34" charset="0"/>
        <a:buChar char="•"/>
        <a:defRPr sz="1275" kern="1200" spc="23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ct val="20000"/>
        </a:spcBef>
        <a:spcAft>
          <a:spcPts val="450"/>
        </a:spcAft>
        <a:buClr>
          <a:schemeClr val="tx2"/>
        </a:buClr>
        <a:buFont typeface="Arial" pitchFamily="34" charset="0"/>
        <a:buChar char="•"/>
        <a:defRPr sz="1275" kern="1200" spc="23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ct val="20000"/>
        </a:spcBef>
        <a:spcAft>
          <a:spcPts val="450"/>
        </a:spcAft>
        <a:buClr>
          <a:schemeClr val="tx2"/>
        </a:buClr>
        <a:buFont typeface="Arial" pitchFamily="34" charset="0"/>
        <a:buChar char="•"/>
        <a:defRPr sz="1275" kern="1200" spc="23" baseline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00000"/>
        </a:lnSpc>
        <a:spcBef>
          <a:spcPct val="20000"/>
        </a:spcBef>
        <a:spcAft>
          <a:spcPts val="450"/>
        </a:spcAft>
        <a:buClr>
          <a:schemeClr val="tx2"/>
        </a:buClr>
        <a:buFont typeface="Arial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00000"/>
        </a:lnSpc>
        <a:spcBef>
          <a:spcPct val="20000"/>
        </a:spcBef>
        <a:spcAft>
          <a:spcPts val="450"/>
        </a:spcAft>
        <a:buClr>
          <a:schemeClr val="tx2"/>
        </a:buClr>
        <a:buFont typeface="Arial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00000"/>
        </a:lnSpc>
        <a:spcBef>
          <a:spcPct val="20000"/>
        </a:spcBef>
        <a:spcAft>
          <a:spcPts val="450"/>
        </a:spcAft>
        <a:buClr>
          <a:schemeClr val="tx2"/>
        </a:buClr>
        <a:buFont typeface="Arial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00000"/>
        </a:lnSpc>
        <a:spcBef>
          <a:spcPct val="20000"/>
        </a:spcBef>
        <a:spcAft>
          <a:spcPts val="450"/>
        </a:spcAft>
        <a:buClr>
          <a:schemeClr val="tx2"/>
        </a:buClr>
        <a:buFont typeface="Arial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2B002-31FE-47C2-BECA-2FC5B66932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30C73-F4BB-4155-B3F5-8DDD799932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845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664C608-40B1-4030-A28D-5B74BC98ADCE}" type="datetimeFigureOut">
              <a:rPr lang="en-US" smtClean="0"/>
              <a:t>4/13/2025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50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664C608-40B1-4030-A28D-5B74BC98ADCE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4/13/2025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0237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8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image" Target="../media/image17.jpg"/><Relationship Id="rId16" Type="http://schemas.openxmlformats.org/officeDocument/2006/relationships/diagramQuickStyle" Target="../diagrams/quickStyle3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19" Type="http://schemas.openxmlformats.org/officeDocument/2006/relationships/image" Target="../media/image7.png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31.jp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11" Type="http://schemas.openxmlformats.org/officeDocument/2006/relationships/image" Target="../media/image8.png"/><Relationship Id="rId5" Type="http://schemas.openxmlformats.org/officeDocument/2006/relationships/diagramData" Target="../diagrams/data5.xml"/><Relationship Id="rId10" Type="http://schemas.openxmlformats.org/officeDocument/2006/relationships/image" Target="../media/image7.png"/><Relationship Id="rId4" Type="http://schemas.openxmlformats.org/officeDocument/2006/relationships/image" Target="../media/image32.png"/><Relationship Id="rId9" Type="http://schemas.microsoft.com/office/2007/relationships/diagramDrawing" Target="../diagrams/drawing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5.jpeg"/><Relationship Id="rId7" Type="http://schemas.openxmlformats.org/officeDocument/2006/relationships/image" Target="../media/image47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6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8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pn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jpeg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6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diagramColors" Target="../diagrams/colors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diagramQuickStyle" Target="../diagrams/quickStyle7.xm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6.xml"/><Relationship Id="rId6" Type="http://schemas.openxmlformats.org/officeDocument/2006/relationships/diagramColors" Target="../diagrams/colors6.xml"/><Relationship Id="rId11" Type="http://schemas.openxmlformats.org/officeDocument/2006/relationships/diagramLayout" Target="../diagrams/layout7.xml"/><Relationship Id="rId5" Type="http://schemas.openxmlformats.org/officeDocument/2006/relationships/diagramQuickStyle" Target="../diagrams/quickStyle6.xml"/><Relationship Id="rId10" Type="http://schemas.openxmlformats.org/officeDocument/2006/relationships/diagramData" Target="../diagrams/data7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8.png"/><Relationship Id="rId14" Type="http://schemas.microsoft.com/office/2007/relationships/diagramDrawing" Target="../diagrams/drawing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5.jpeg"/><Relationship Id="rId7" Type="http://schemas.openxmlformats.org/officeDocument/2006/relationships/image" Target="../media/image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73.jpeg"/><Relationship Id="rId11" Type="http://schemas.openxmlformats.org/officeDocument/2006/relationships/image" Target="../media/image8.png"/><Relationship Id="rId5" Type="http://schemas.openxmlformats.org/officeDocument/2006/relationships/image" Target="../media/image72.jpeg"/><Relationship Id="rId10" Type="http://schemas.openxmlformats.org/officeDocument/2006/relationships/image" Target="../media/image7.png"/><Relationship Id="rId4" Type="http://schemas.openxmlformats.org/officeDocument/2006/relationships/image" Target="../media/image71.jpeg"/><Relationship Id="rId9" Type="http://schemas.openxmlformats.org/officeDocument/2006/relationships/image" Target="../media/image76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13" Type="http://schemas.openxmlformats.org/officeDocument/2006/relationships/image" Target="../media/image85.jpeg"/><Relationship Id="rId3" Type="http://schemas.openxmlformats.org/officeDocument/2006/relationships/image" Target="../media/image77.jpg"/><Relationship Id="rId7" Type="http://schemas.openxmlformats.org/officeDocument/2006/relationships/image" Target="../media/image79.jpeg"/><Relationship Id="rId12" Type="http://schemas.openxmlformats.org/officeDocument/2006/relationships/image" Target="../media/image8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11" Type="http://schemas.openxmlformats.org/officeDocument/2006/relationships/image" Target="../media/image83.jpeg"/><Relationship Id="rId5" Type="http://schemas.openxmlformats.org/officeDocument/2006/relationships/image" Target="../media/image7.png"/><Relationship Id="rId15" Type="http://schemas.openxmlformats.org/officeDocument/2006/relationships/image" Target="../media/image87.jpeg"/><Relationship Id="rId10" Type="http://schemas.openxmlformats.org/officeDocument/2006/relationships/image" Target="../media/image82.jpeg"/><Relationship Id="rId4" Type="http://schemas.openxmlformats.org/officeDocument/2006/relationships/image" Target="../media/image8.png"/><Relationship Id="rId9" Type="http://schemas.openxmlformats.org/officeDocument/2006/relationships/image" Target="../media/image81.jpeg"/><Relationship Id="rId14" Type="http://schemas.openxmlformats.org/officeDocument/2006/relationships/image" Target="../media/image8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image" Target="../media/image86.jpeg"/><Relationship Id="rId7" Type="http://schemas.openxmlformats.org/officeDocument/2006/relationships/hyperlink" Target="https://www.pngall.com/id/mouse-cursor-click-png" TargetMode="External"/><Relationship Id="rId12" Type="http://schemas.openxmlformats.org/officeDocument/2006/relationships/image" Target="../media/image96.png"/><Relationship Id="rId17" Type="http://schemas.openxmlformats.org/officeDocument/2006/relationships/image" Target="../media/image99.png"/><Relationship Id="rId2" Type="http://schemas.openxmlformats.org/officeDocument/2006/relationships/image" Target="../media/image88.jp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91.png"/><Relationship Id="rId11" Type="http://schemas.openxmlformats.org/officeDocument/2006/relationships/image" Target="../media/image95.png"/><Relationship Id="rId5" Type="http://schemas.openxmlformats.org/officeDocument/2006/relationships/image" Target="../media/image90.png"/><Relationship Id="rId15" Type="http://schemas.openxmlformats.org/officeDocument/2006/relationships/image" Target="../media/image7.png"/><Relationship Id="rId10" Type="http://schemas.openxmlformats.org/officeDocument/2006/relationships/image" Target="../media/image94.png"/><Relationship Id="rId4" Type="http://schemas.openxmlformats.org/officeDocument/2006/relationships/image" Target="../media/image89.png"/><Relationship Id="rId9" Type="http://schemas.openxmlformats.org/officeDocument/2006/relationships/image" Target="../media/image93.svg"/><Relationship Id="rId14" Type="http://schemas.openxmlformats.org/officeDocument/2006/relationships/image" Target="../media/image9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18" Type="http://schemas.openxmlformats.org/officeDocument/2006/relationships/image" Target="../media/image122.png"/><Relationship Id="rId3" Type="http://schemas.openxmlformats.org/officeDocument/2006/relationships/image" Target="../media/image108.png"/><Relationship Id="rId21" Type="http://schemas.openxmlformats.org/officeDocument/2006/relationships/image" Target="../media/image8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17" Type="http://schemas.openxmlformats.org/officeDocument/2006/relationships/image" Target="../media/image121.png"/><Relationship Id="rId2" Type="http://schemas.openxmlformats.org/officeDocument/2006/relationships/image" Target="../media/image102.png"/><Relationship Id="rId16" Type="http://schemas.openxmlformats.org/officeDocument/2006/relationships/image" Target="../media/image12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5" Type="http://schemas.openxmlformats.org/officeDocument/2006/relationships/image" Target="../media/image119.png"/><Relationship Id="rId10" Type="http://schemas.openxmlformats.org/officeDocument/2006/relationships/image" Target="../media/image114.png"/><Relationship Id="rId19" Type="http://schemas.openxmlformats.org/officeDocument/2006/relationships/image" Target="../media/image123.png"/><Relationship Id="rId4" Type="http://schemas.microsoft.com/office/2007/relationships/hdphoto" Target="../media/hdphoto3.wdp"/><Relationship Id="rId9" Type="http://schemas.openxmlformats.org/officeDocument/2006/relationships/image" Target="../media/image113.png"/><Relationship Id="rId14" Type="http://schemas.openxmlformats.org/officeDocument/2006/relationships/image" Target="../media/image1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bg1">
                <a:tint val="80000"/>
                <a:satMod val="250000"/>
                <a:alpha val="63000"/>
                <a:lumMod val="56000"/>
                <a:lumOff val="44000"/>
              </a:schemeClr>
            </a:gs>
            <a:gs pos="39000">
              <a:schemeClr val="bg1">
                <a:tint val="90000"/>
                <a:shade val="90000"/>
                <a:satMod val="200000"/>
              </a:schemeClr>
            </a:gs>
            <a:gs pos="92000">
              <a:schemeClr val="bg1">
                <a:tint val="90000"/>
                <a:shade val="70000"/>
                <a:satMod val="25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5F54564-1CD3-4C8B-960E-7A6FD0BBA849}"/>
              </a:ext>
            </a:extLst>
          </p:cNvPr>
          <p:cNvGrpSpPr/>
          <p:nvPr/>
        </p:nvGrpSpPr>
        <p:grpSpPr>
          <a:xfrm>
            <a:off x="0" y="6480338"/>
            <a:ext cx="12192000" cy="477054"/>
            <a:chOff x="0" y="6450841"/>
            <a:chExt cx="12192000" cy="47705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9209F3F-6BC3-47A9-825E-1E5EB703133F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CBC423B-FDBB-4EF1-BDD9-1EF4FF4F0D5F}"/>
                </a:ext>
              </a:extLst>
            </p:cNvPr>
            <p:cNvSpPr txBox="1"/>
            <p:nvPr/>
          </p:nvSpPr>
          <p:spPr>
            <a:xfrm>
              <a:off x="2495600" y="6450841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EE4422A8-FA15-47F3-B4EF-5A4F9FD79E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6FD0EEF0-4923-4C77-9076-CE748D26D6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A84A80F-73C0-98F2-E62C-4C07467D2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20" y="-32270"/>
            <a:ext cx="4867083" cy="468540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1AC7EA1-1FDC-40AB-85F3-56FA607D3CA1}"/>
              </a:ext>
            </a:extLst>
          </p:cNvPr>
          <p:cNvSpPr txBox="1"/>
          <p:nvPr/>
        </p:nvSpPr>
        <p:spPr>
          <a:xfrm>
            <a:off x="623392" y="4523636"/>
            <a:ext cx="10585176" cy="1569660"/>
          </a:xfrm>
          <a:prstGeom prst="rect">
            <a:avLst/>
          </a:prstGeom>
          <a:solidFill>
            <a:srgbClr val="006600">
              <a:alpha val="0"/>
            </a:srgbClr>
          </a:solidFill>
          <a:ln>
            <a:solidFill>
              <a:schemeClr val="accent5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ood" dir="t"/>
            </a:scene3d>
            <a:sp3d extrusionH="254000" contourW="12700" prstMaterial="metal">
              <a:bevelT w="38100" h="38100" prst="angle"/>
              <a:extrusionClr>
                <a:srgbClr val="FF0000"/>
              </a:extrusionClr>
              <a:contourClr>
                <a:schemeClr val="tx1"/>
              </a:contourClr>
            </a:sp3d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BERSAHABAT DENGAN </a:t>
            </a:r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PEMERINTAH</a:t>
            </a:r>
            <a:r>
              <a:rPr lang="en-US" sz="3200" dirty="0">
                <a:latin typeface="Arial Black" panose="020B0A04020102020204" pitchFamily="34" charset="0"/>
              </a:rPr>
              <a:t>, </a:t>
            </a:r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BERMANFAAT</a:t>
            </a:r>
            <a:r>
              <a:rPr lang="en-US" sz="3200" dirty="0">
                <a:latin typeface="Arial Black" panose="020B0A04020102020204" pitchFamily="34" charset="0"/>
              </a:rPr>
              <a:t> BAGI MASYARAKAT, </a:t>
            </a:r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BAHAGIA</a:t>
            </a:r>
            <a:r>
              <a:rPr lang="en-US" sz="3200" dirty="0">
                <a:latin typeface="Arial Black" panose="020B0A04020102020204" pitchFamily="34" charset="0"/>
              </a:rPr>
              <a:t> VOLUNTEERNYA</a:t>
            </a:r>
          </a:p>
        </p:txBody>
      </p:sp>
    </p:spTree>
    <p:extLst>
      <p:ext uri="{BB962C8B-B14F-4D97-AF65-F5344CB8AC3E}">
        <p14:creationId xmlns:p14="http://schemas.microsoft.com/office/powerpoint/2010/main" val="2745990693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044F0DDA-1BCC-4404-A401-62E03F59CE1E}"/>
              </a:ext>
            </a:extLst>
          </p:cNvPr>
          <p:cNvSpPr/>
          <p:nvPr/>
        </p:nvSpPr>
        <p:spPr>
          <a:xfrm>
            <a:off x="8159940" y="2025412"/>
            <a:ext cx="3552684" cy="481692"/>
          </a:xfrm>
          <a:prstGeom prst="roundRect">
            <a:avLst>
              <a:gd name="adj" fmla="val 50000"/>
            </a:avLst>
          </a:prstGeom>
          <a:solidFill>
            <a:srgbClr val="CC050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glow rad="101600">
                    <a:schemeClr val="tx1">
                      <a:alpha val="90000"/>
                    </a:schemeClr>
                  </a:glow>
                </a:effectLst>
                <a:latin typeface="ResPublica" pitchFamily="2" charset="0"/>
                <a:cs typeface="Arial" panose="020B0604020202020204" pitchFamily="34" charset="0"/>
              </a:rPr>
              <a:t>KANKER PAYUDARA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7A5D9A-333F-4E54-B2B0-B9ECB16A3D3C}"/>
              </a:ext>
            </a:extLst>
          </p:cNvPr>
          <p:cNvGrpSpPr/>
          <p:nvPr/>
        </p:nvGrpSpPr>
        <p:grpSpPr>
          <a:xfrm>
            <a:off x="984339" y="1448101"/>
            <a:ext cx="6679122" cy="5775024"/>
            <a:chOff x="984339" y="1448101"/>
            <a:chExt cx="6679122" cy="5775024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A6E6DCE2-9D80-4B89-B48D-1EF47875A615}"/>
                </a:ext>
              </a:extLst>
            </p:cNvPr>
            <p:cNvCxnSpPr>
              <a:cxnSpLocks/>
            </p:cNvCxnSpPr>
            <p:nvPr/>
          </p:nvCxnSpPr>
          <p:spPr>
            <a:xfrm>
              <a:off x="3930244" y="2154135"/>
              <a:ext cx="567130" cy="24218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E72269A-9209-4479-B840-7A85D8ADDDD8}"/>
                </a:ext>
              </a:extLst>
            </p:cNvPr>
            <p:cNvCxnSpPr/>
            <p:nvPr/>
          </p:nvCxnSpPr>
          <p:spPr>
            <a:xfrm>
              <a:off x="2077449" y="2109542"/>
              <a:ext cx="2581835" cy="33563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C86472B-545A-425C-B923-F2B10F3E8163}"/>
                </a:ext>
              </a:extLst>
            </p:cNvPr>
            <p:cNvCxnSpPr/>
            <p:nvPr/>
          </p:nvCxnSpPr>
          <p:spPr>
            <a:xfrm flipH="1">
              <a:off x="5042937" y="2679026"/>
              <a:ext cx="446871" cy="19671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315C5D4-FEDC-4840-B27C-D5A14BC1CA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98780" y="3787735"/>
              <a:ext cx="1155895" cy="140931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BAB0E80-90F8-482C-9F6E-E0C14E0B0279}"/>
                </a:ext>
              </a:extLst>
            </p:cNvPr>
            <p:cNvCxnSpPr/>
            <p:nvPr/>
          </p:nvCxnSpPr>
          <p:spPr>
            <a:xfrm>
              <a:off x="5731879" y="5793902"/>
              <a:ext cx="121549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1DC8FF18-D6B9-49EF-B9C4-A92A22CDACAB}"/>
                </a:ext>
              </a:extLst>
            </p:cNvPr>
            <p:cNvGrpSpPr/>
            <p:nvPr/>
          </p:nvGrpSpPr>
          <p:grpSpPr>
            <a:xfrm>
              <a:off x="984339" y="3082145"/>
              <a:ext cx="5286874" cy="4140980"/>
              <a:chOff x="1642669" y="2464933"/>
              <a:chExt cx="3681753" cy="2883757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CB9CD6A9-84C3-4E6E-AB5C-7E5941B4DAE4}"/>
                  </a:ext>
                </a:extLst>
              </p:cNvPr>
              <p:cNvSpPr/>
              <p:nvPr/>
            </p:nvSpPr>
            <p:spPr>
              <a:xfrm>
                <a:off x="3538333" y="3468461"/>
                <a:ext cx="1786089" cy="892886"/>
              </a:xfrm>
              <a:custGeom>
                <a:avLst/>
                <a:gdLst>
                  <a:gd name="connsiteX0" fmla="*/ 1904441 w 3808882"/>
                  <a:gd name="connsiteY0" fmla="*/ 0 h 1904103"/>
                  <a:gd name="connsiteX1" fmla="*/ 3799068 w 3808882"/>
                  <a:gd name="connsiteY1" fmla="*/ 1709739 h 1904103"/>
                  <a:gd name="connsiteX2" fmla="*/ 3808882 w 3808882"/>
                  <a:gd name="connsiteY2" fmla="*/ 1904103 h 1904103"/>
                  <a:gd name="connsiteX3" fmla="*/ 0 w 3808882"/>
                  <a:gd name="connsiteY3" fmla="*/ 1904103 h 1904103"/>
                  <a:gd name="connsiteX4" fmla="*/ 9815 w 3808882"/>
                  <a:gd name="connsiteY4" fmla="*/ 1709739 h 1904103"/>
                  <a:gd name="connsiteX5" fmla="*/ 1904441 w 3808882"/>
                  <a:gd name="connsiteY5" fmla="*/ 0 h 1904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08882" h="1904103">
                    <a:moveTo>
                      <a:pt x="1904441" y="0"/>
                    </a:moveTo>
                    <a:cubicBezTo>
                      <a:pt x="2890507" y="0"/>
                      <a:pt x="3701540" y="749404"/>
                      <a:pt x="3799068" y="1709739"/>
                    </a:cubicBezTo>
                    <a:lnTo>
                      <a:pt x="3808882" y="1904103"/>
                    </a:lnTo>
                    <a:lnTo>
                      <a:pt x="0" y="1904103"/>
                    </a:lnTo>
                    <a:lnTo>
                      <a:pt x="9815" y="1709739"/>
                    </a:lnTo>
                    <a:cubicBezTo>
                      <a:pt x="107342" y="749404"/>
                      <a:pt x="918375" y="0"/>
                      <a:pt x="1904441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D" dirty="0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D0801894-57C4-4BB3-A06D-024F62ACFFDD}"/>
                  </a:ext>
                </a:extLst>
              </p:cNvPr>
              <p:cNvSpPr/>
              <p:nvPr/>
            </p:nvSpPr>
            <p:spPr>
              <a:xfrm rot="16200000">
                <a:off x="3541605" y="2689674"/>
                <a:ext cx="1267667" cy="2058041"/>
              </a:xfrm>
              <a:custGeom>
                <a:avLst/>
                <a:gdLst>
                  <a:gd name="connsiteX0" fmla="*/ -213 w 2569635"/>
                  <a:gd name="connsiteY0" fmla="*/ -76 h 4171767"/>
                  <a:gd name="connsiteX1" fmla="*/ 2569423 w 2569635"/>
                  <a:gd name="connsiteY1" fmla="*/ 2569558 h 4171767"/>
                  <a:gd name="connsiteX2" fmla="*/ 2008810 w 2569635"/>
                  <a:gd name="connsiteY2" fmla="*/ 4171691 h 4171767"/>
                  <a:gd name="connsiteX3" fmla="*/ -213 w 2569635"/>
                  <a:gd name="connsiteY3" fmla="*/ 2569558 h 4171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69635" h="4171767">
                    <a:moveTo>
                      <a:pt x="-213" y="-76"/>
                    </a:moveTo>
                    <a:cubicBezTo>
                      <a:pt x="1418955" y="-76"/>
                      <a:pt x="2569423" y="1150390"/>
                      <a:pt x="2569423" y="2569558"/>
                    </a:cubicBezTo>
                    <a:cubicBezTo>
                      <a:pt x="2569423" y="3151688"/>
                      <a:pt x="2371760" y="3716568"/>
                      <a:pt x="2008810" y="4171691"/>
                    </a:cubicBezTo>
                    <a:lnTo>
                      <a:pt x="-213" y="2569558"/>
                    </a:lnTo>
                    <a:close/>
                  </a:path>
                </a:pathLst>
              </a:custGeom>
              <a:solidFill>
                <a:srgbClr val="FFC000"/>
              </a:solidFill>
              <a:ln w="9525" cap="flat">
                <a:noFill/>
                <a:prstDash val="solid"/>
                <a:miter/>
              </a:ln>
              <a:effectLst>
                <a:outerShdw blurRad="254000" dist="38100" sx="102000" sy="102000" algn="l" rotWithShape="0">
                  <a:prstClr val="black">
                    <a:alpha val="34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FDFFCE2B-A8E8-493A-9F2F-806D8D3DC972}"/>
                  </a:ext>
                </a:extLst>
              </p:cNvPr>
              <p:cNvSpPr/>
              <p:nvPr/>
            </p:nvSpPr>
            <p:spPr>
              <a:xfrm rot="8476057">
                <a:off x="2516744" y="2892985"/>
                <a:ext cx="2548529" cy="1629904"/>
              </a:xfrm>
              <a:custGeom>
                <a:avLst/>
                <a:gdLst>
                  <a:gd name="connsiteX0" fmla="*/ 4017832 w 4018045"/>
                  <a:gd name="connsiteY0" fmla="*/ 1602058 h 2569728"/>
                  <a:gd name="connsiteX1" fmla="*/ 406666 w 4018045"/>
                  <a:gd name="connsiteY1" fmla="*/ 2008937 h 2569728"/>
                  <a:gd name="connsiteX2" fmla="*/ -213 w 4018045"/>
                  <a:gd name="connsiteY2" fmla="*/ 1602058 h 2569728"/>
                  <a:gd name="connsiteX3" fmla="*/ 2008809 w 4018045"/>
                  <a:gd name="connsiteY3" fmla="*/ -76 h 256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18045" h="2569728">
                    <a:moveTo>
                      <a:pt x="4017832" y="1602058"/>
                    </a:moveTo>
                    <a:cubicBezTo>
                      <a:pt x="3132988" y="2711616"/>
                      <a:pt x="1516215" y="2893781"/>
                      <a:pt x="406666" y="2008937"/>
                    </a:cubicBezTo>
                    <a:cubicBezTo>
                      <a:pt x="256238" y="1888979"/>
                      <a:pt x="119754" y="1752496"/>
                      <a:pt x="-213" y="1602058"/>
                    </a:cubicBezTo>
                    <a:lnTo>
                      <a:pt x="2008809" y="-76"/>
                    </a:lnTo>
                    <a:close/>
                  </a:path>
                </a:pathLst>
              </a:custGeom>
              <a:solidFill>
                <a:srgbClr val="00B050"/>
              </a:solidFill>
              <a:ln w="9525" cap="flat">
                <a:noFill/>
                <a:prstDash val="solid"/>
                <a:miter/>
              </a:ln>
              <a:effectLst>
                <a:outerShdw blurRad="406400" dist="38100" sx="106000" sy="106000" algn="l" rotWithShape="0">
                  <a:prstClr val="black">
                    <a:alpha val="9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D" dirty="0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1149B4A-C5D3-499A-BE5A-CF67B1C23559}"/>
                  </a:ext>
                </a:extLst>
              </p:cNvPr>
              <p:cNvSpPr/>
              <p:nvPr/>
            </p:nvSpPr>
            <p:spPr>
              <a:xfrm rot="2310238">
                <a:off x="2507322" y="2464933"/>
                <a:ext cx="1993629" cy="2486009"/>
              </a:xfrm>
              <a:custGeom>
                <a:avLst/>
                <a:gdLst>
                  <a:gd name="connsiteX0" fmla="*/ 560400 w 2569635"/>
                  <a:gd name="connsiteY0" fmla="*/ 3204201 h 3204276"/>
                  <a:gd name="connsiteX1" fmla="*/ 560400 w 2569635"/>
                  <a:gd name="connsiteY1" fmla="*/ -76 h 3204276"/>
                  <a:gd name="connsiteX2" fmla="*/ 2569423 w 2569635"/>
                  <a:gd name="connsiteY2" fmla="*/ 1602058 h 3204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69635" h="3204276">
                    <a:moveTo>
                      <a:pt x="560400" y="3204201"/>
                    </a:moveTo>
                    <a:cubicBezTo>
                      <a:pt x="-187084" y="2266884"/>
                      <a:pt x="-187084" y="937232"/>
                      <a:pt x="560400" y="-76"/>
                    </a:cubicBezTo>
                    <a:lnTo>
                      <a:pt x="2569423" y="1602058"/>
                    </a:lnTo>
                    <a:close/>
                  </a:path>
                </a:pathLst>
              </a:custGeom>
              <a:solidFill>
                <a:srgbClr val="7030A0"/>
              </a:solidFill>
              <a:ln w="9525" cap="flat">
                <a:noFill/>
                <a:prstDash val="solid"/>
                <a:miter/>
              </a:ln>
              <a:effectLst>
                <a:outerShdw blurRad="457200" dist="38100" dir="18900000" sx="106000" sy="106000" algn="bl" rotWithShape="0">
                  <a:prstClr val="black">
                    <a:alpha val="19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3DCCA9CD-5914-49D5-AB6B-6DF34BB83232}"/>
                  </a:ext>
                </a:extLst>
              </p:cNvPr>
              <p:cNvSpPr/>
              <p:nvPr/>
            </p:nvSpPr>
            <p:spPr>
              <a:xfrm rot="19274588">
                <a:off x="1642669" y="2559675"/>
                <a:ext cx="2180544" cy="2789015"/>
              </a:xfrm>
              <a:custGeom>
                <a:avLst/>
                <a:gdLst>
                  <a:gd name="connsiteX0" fmla="*/ -213 w 2009022"/>
                  <a:gd name="connsiteY0" fmla="*/ 967422 h 2569631"/>
                  <a:gd name="connsiteX1" fmla="*/ 2008809 w 2009022"/>
                  <a:gd name="connsiteY1" fmla="*/ -76 h 2569631"/>
                  <a:gd name="connsiteX2" fmla="*/ 2008809 w 2009022"/>
                  <a:gd name="connsiteY2" fmla="*/ 2569556 h 2569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09022" h="2569631">
                    <a:moveTo>
                      <a:pt x="-213" y="967422"/>
                    </a:moveTo>
                    <a:cubicBezTo>
                      <a:pt x="487362" y="356022"/>
                      <a:pt x="1226807" y="-76"/>
                      <a:pt x="2008809" y="-76"/>
                    </a:cubicBezTo>
                    <a:lnTo>
                      <a:pt x="2008809" y="2569556"/>
                    </a:lnTo>
                    <a:close/>
                  </a:path>
                </a:pathLst>
              </a:custGeom>
              <a:solidFill>
                <a:srgbClr val="C00000"/>
              </a:solidFill>
              <a:ln w="9525" cap="flat">
                <a:noFill/>
                <a:prstDash val="solid"/>
                <a:miter/>
              </a:ln>
              <a:effectLst>
                <a:outerShdw blurRad="457200" dist="38100" sx="106000" sy="106000" algn="l" rotWithShape="0">
                  <a:prstClr val="black">
                    <a:alpha val="33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0"/>
              </a:sp3d>
            </p:spPr>
            <p:txBody>
              <a:bodyPr rtlCol="0" anchor="ctr"/>
              <a:lstStyle/>
              <a:p>
                <a:endParaRPr lang="en-ID" dirty="0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endParaRP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6FC66190-E8DF-4729-BF15-F64B788E26A8}"/>
                </a:ext>
              </a:extLst>
            </p:cNvPr>
            <p:cNvGrpSpPr/>
            <p:nvPr/>
          </p:nvGrpSpPr>
          <p:grpSpPr>
            <a:xfrm>
              <a:off x="1465137" y="1543209"/>
              <a:ext cx="889112" cy="889112"/>
              <a:chOff x="5409182" y="2869606"/>
              <a:chExt cx="1910118" cy="1910118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AF820AA6-1676-48C8-AA24-CF4210E77ABF}"/>
                  </a:ext>
                </a:extLst>
              </p:cNvPr>
              <p:cNvSpPr/>
              <p:nvPr/>
            </p:nvSpPr>
            <p:spPr>
              <a:xfrm>
                <a:off x="5409182" y="2869606"/>
                <a:ext cx="1910118" cy="191011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52C344C6-5D9B-4602-9C3D-1AAB5FCBB167}"/>
                  </a:ext>
                </a:extLst>
              </p:cNvPr>
              <p:cNvSpPr/>
              <p:nvPr/>
            </p:nvSpPr>
            <p:spPr>
              <a:xfrm>
                <a:off x="5525038" y="2985462"/>
                <a:ext cx="1678407" cy="16784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CECECE">
                      <a:alpha val="50000"/>
                    </a:srgbClr>
                  </a:gs>
                  <a:gs pos="0">
                    <a:schemeClr val="bg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2452A083-A5E5-4BA3-A596-3A8315EE2790}"/>
                </a:ext>
              </a:extLst>
            </p:cNvPr>
            <p:cNvGrpSpPr/>
            <p:nvPr/>
          </p:nvGrpSpPr>
          <p:grpSpPr>
            <a:xfrm>
              <a:off x="3401221" y="1484579"/>
              <a:ext cx="889112" cy="889112"/>
              <a:chOff x="5409182" y="2869606"/>
              <a:chExt cx="1910118" cy="1910118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32EFC7FD-4AF9-4932-8DAB-9192B967CDB9}"/>
                  </a:ext>
                </a:extLst>
              </p:cNvPr>
              <p:cNvSpPr/>
              <p:nvPr/>
            </p:nvSpPr>
            <p:spPr>
              <a:xfrm>
                <a:off x="5409182" y="2869606"/>
                <a:ext cx="1910118" cy="191011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6946C627-55F2-4137-92E5-3FDB5C25F8A9}"/>
                  </a:ext>
                </a:extLst>
              </p:cNvPr>
              <p:cNvSpPr/>
              <p:nvPr/>
            </p:nvSpPr>
            <p:spPr>
              <a:xfrm>
                <a:off x="5525038" y="2985462"/>
                <a:ext cx="1678407" cy="16784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CECECE">
                      <a:alpha val="50000"/>
                    </a:srgbClr>
                  </a:gs>
                  <a:gs pos="0">
                    <a:schemeClr val="bg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E0AEBF0C-CC71-4D69-B3C6-9646DC6ADE85}"/>
                </a:ext>
              </a:extLst>
            </p:cNvPr>
            <p:cNvGrpSpPr/>
            <p:nvPr/>
          </p:nvGrpSpPr>
          <p:grpSpPr>
            <a:xfrm>
              <a:off x="5119249" y="1987765"/>
              <a:ext cx="889112" cy="889112"/>
              <a:chOff x="5409182" y="2869606"/>
              <a:chExt cx="1910118" cy="1910118"/>
            </a:xfrm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2E56572F-7BC2-4C53-97DD-072046D783C8}"/>
                  </a:ext>
                </a:extLst>
              </p:cNvPr>
              <p:cNvSpPr/>
              <p:nvPr/>
            </p:nvSpPr>
            <p:spPr>
              <a:xfrm>
                <a:off x="5409182" y="2869606"/>
                <a:ext cx="1910118" cy="191011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B326F4F7-EF25-4213-914E-B06BAA970527}"/>
                  </a:ext>
                </a:extLst>
              </p:cNvPr>
              <p:cNvSpPr/>
              <p:nvPr/>
            </p:nvSpPr>
            <p:spPr>
              <a:xfrm>
                <a:off x="5525038" y="2985462"/>
                <a:ext cx="1678407" cy="16784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CECECE">
                      <a:alpha val="50000"/>
                    </a:srgbClr>
                  </a:gs>
                  <a:gs pos="0">
                    <a:schemeClr val="bg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EC0BE62E-B2A4-4348-8945-73C7A6F9827C}"/>
                </a:ext>
              </a:extLst>
            </p:cNvPr>
            <p:cNvGrpSpPr/>
            <p:nvPr/>
          </p:nvGrpSpPr>
          <p:grpSpPr>
            <a:xfrm>
              <a:off x="6271212" y="3076476"/>
              <a:ext cx="889112" cy="889112"/>
              <a:chOff x="5409182" y="2869606"/>
              <a:chExt cx="1910118" cy="1910118"/>
            </a:xfrm>
          </p:grpSpPr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4C23AEDC-9A50-4FBF-AC3C-3194E4206BA5}"/>
                  </a:ext>
                </a:extLst>
              </p:cNvPr>
              <p:cNvSpPr/>
              <p:nvPr/>
            </p:nvSpPr>
            <p:spPr>
              <a:xfrm>
                <a:off x="5409182" y="2869606"/>
                <a:ext cx="1910118" cy="191011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12922F69-5AA1-47C4-8CA6-17A0848A72E2}"/>
                  </a:ext>
                </a:extLst>
              </p:cNvPr>
              <p:cNvSpPr/>
              <p:nvPr/>
            </p:nvSpPr>
            <p:spPr>
              <a:xfrm>
                <a:off x="5525038" y="2985462"/>
                <a:ext cx="1678407" cy="16784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CECECE">
                      <a:alpha val="50000"/>
                    </a:srgbClr>
                  </a:gs>
                  <a:gs pos="0">
                    <a:schemeClr val="bg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19005CA7-458D-47EF-8AE6-1533AFBA14B6}"/>
                </a:ext>
              </a:extLst>
            </p:cNvPr>
            <p:cNvGrpSpPr/>
            <p:nvPr/>
          </p:nvGrpSpPr>
          <p:grpSpPr>
            <a:xfrm>
              <a:off x="6774349" y="5197046"/>
              <a:ext cx="889112" cy="889112"/>
              <a:chOff x="5409182" y="2869606"/>
              <a:chExt cx="1910118" cy="1910118"/>
            </a:xfrm>
          </p:grpSpPr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EC95AFF0-8ABD-4900-AA78-D0BFDEC7DAC2}"/>
                  </a:ext>
                </a:extLst>
              </p:cNvPr>
              <p:cNvSpPr/>
              <p:nvPr/>
            </p:nvSpPr>
            <p:spPr>
              <a:xfrm>
                <a:off x="5409182" y="2869606"/>
                <a:ext cx="1910118" cy="191011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05624BF0-A0AE-42D2-BEC6-A0EE90D3D9B3}"/>
                  </a:ext>
                </a:extLst>
              </p:cNvPr>
              <p:cNvSpPr/>
              <p:nvPr/>
            </p:nvSpPr>
            <p:spPr>
              <a:xfrm>
                <a:off x="5525038" y="2985462"/>
                <a:ext cx="1678407" cy="16784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CECECE">
                      <a:alpha val="50000"/>
                    </a:srgbClr>
                  </a:gs>
                  <a:gs pos="0">
                    <a:schemeClr val="bg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</p:grp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03BCEC9-D927-4131-9648-9341DBE7F6BB}"/>
                </a:ext>
              </a:extLst>
            </p:cNvPr>
            <p:cNvSpPr txBox="1"/>
            <p:nvPr/>
          </p:nvSpPr>
          <p:spPr>
            <a:xfrm>
              <a:off x="1964526" y="3841554"/>
              <a:ext cx="17179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66.271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923EE5D2-9EA0-4CCC-A148-3E3FD9303538}"/>
                </a:ext>
              </a:extLst>
            </p:cNvPr>
            <p:cNvSpPr txBox="1"/>
            <p:nvPr/>
          </p:nvSpPr>
          <p:spPr>
            <a:xfrm>
              <a:off x="3225903" y="3284984"/>
              <a:ext cx="17179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38.904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3153E978-19E3-4742-86D8-6929A3806A14}"/>
                </a:ext>
              </a:extLst>
            </p:cNvPr>
            <p:cNvSpPr txBox="1"/>
            <p:nvPr/>
          </p:nvSpPr>
          <p:spPr>
            <a:xfrm>
              <a:off x="4295800" y="3501008"/>
              <a:ext cx="11231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36.964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6E89E384-19EA-4A10-B117-CBA31962D156}"/>
                </a:ext>
              </a:extLst>
            </p:cNvPr>
            <p:cNvSpPr txBox="1"/>
            <p:nvPr/>
          </p:nvSpPr>
          <p:spPr>
            <a:xfrm>
              <a:off x="5131819" y="4242574"/>
              <a:ext cx="9641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35.676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57123BAA-2971-4C59-8730-031B4CA55957}"/>
                </a:ext>
              </a:extLst>
            </p:cNvPr>
            <p:cNvSpPr txBox="1"/>
            <p:nvPr/>
          </p:nvSpPr>
          <p:spPr>
            <a:xfrm>
              <a:off x="5375921" y="5290553"/>
              <a:ext cx="9388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23.805</a:t>
              </a: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0A92768-FE0E-40AF-B3F2-B1E0819536F6}"/>
                </a:ext>
              </a:extLst>
            </p:cNvPr>
            <p:cNvSpPr/>
            <p:nvPr/>
          </p:nvSpPr>
          <p:spPr>
            <a:xfrm>
              <a:off x="3361987" y="4778431"/>
              <a:ext cx="2068095" cy="1033864"/>
            </a:xfrm>
            <a:custGeom>
              <a:avLst/>
              <a:gdLst>
                <a:gd name="connsiteX0" fmla="*/ 1904441 w 3808882"/>
                <a:gd name="connsiteY0" fmla="*/ 0 h 1904103"/>
                <a:gd name="connsiteX1" fmla="*/ 3799068 w 3808882"/>
                <a:gd name="connsiteY1" fmla="*/ 1709739 h 1904103"/>
                <a:gd name="connsiteX2" fmla="*/ 3808882 w 3808882"/>
                <a:gd name="connsiteY2" fmla="*/ 1904103 h 1904103"/>
                <a:gd name="connsiteX3" fmla="*/ 0 w 3808882"/>
                <a:gd name="connsiteY3" fmla="*/ 1904103 h 1904103"/>
                <a:gd name="connsiteX4" fmla="*/ 9815 w 3808882"/>
                <a:gd name="connsiteY4" fmla="*/ 1709739 h 1904103"/>
                <a:gd name="connsiteX5" fmla="*/ 1904441 w 3808882"/>
                <a:gd name="connsiteY5" fmla="*/ 0 h 1904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08882" h="1904103">
                  <a:moveTo>
                    <a:pt x="1904441" y="0"/>
                  </a:moveTo>
                  <a:cubicBezTo>
                    <a:pt x="2890507" y="0"/>
                    <a:pt x="3701540" y="749404"/>
                    <a:pt x="3799068" y="1709739"/>
                  </a:cubicBezTo>
                  <a:lnTo>
                    <a:pt x="3808882" y="1904103"/>
                  </a:lnTo>
                  <a:lnTo>
                    <a:pt x="0" y="1904103"/>
                  </a:lnTo>
                  <a:lnTo>
                    <a:pt x="9815" y="1709739"/>
                  </a:lnTo>
                  <a:cubicBezTo>
                    <a:pt x="107342" y="749404"/>
                    <a:pt x="918375" y="0"/>
                    <a:pt x="1904441" y="0"/>
                  </a:cubicBezTo>
                  <a:close/>
                </a:path>
              </a:pathLst>
            </a:custGeom>
            <a:gradFill>
              <a:gsLst>
                <a:gs pos="61000">
                  <a:srgbClr val="CECECE"/>
                </a:gs>
                <a:gs pos="10000">
                  <a:schemeClr val="bg1">
                    <a:lumMod val="50000"/>
                  </a:schemeClr>
                </a:gs>
              </a:gsLst>
              <a:lin ang="81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 dirty="0">
                <a:effectLst>
                  <a:glow rad="101600">
                    <a:schemeClr val="tx1">
                      <a:alpha val="60000"/>
                    </a:schemeClr>
                  </a:glow>
                </a:effectLst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A76F8E5-0AC3-4FC6-85D2-9F9D6C006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2253" y="4941168"/>
              <a:ext cx="836095" cy="83609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D853B58-F025-4F85-894D-CA877BF06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3910" y="1536855"/>
              <a:ext cx="951639" cy="95163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080BAD1-E509-4883-B267-29A627C1B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4516" y="1448101"/>
              <a:ext cx="696276" cy="97739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31E0B3F-C3D6-4071-92DA-5FA7DDA53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970" y="2122084"/>
              <a:ext cx="682727" cy="68272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8397D75-B7E7-4AFD-AAA2-1650E369A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4843" y="3269668"/>
              <a:ext cx="635531" cy="66338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ECC3212-2BE5-42C7-9F92-0EC5543E7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biLevel thresh="50000"/>
            </a:blip>
            <a:stretch>
              <a:fillRect/>
            </a:stretch>
          </p:blipFill>
          <p:spPr>
            <a:xfrm>
              <a:off x="6880365" y="5275508"/>
              <a:ext cx="701101" cy="707197"/>
            </a:xfrm>
            <a:prstGeom prst="rect">
              <a:avLst/>
            </a:prstGeom>
          </p:spPr>
        </p:pic>
      </p:grpSp>
      <p:sp>
        <p:nvSpPr>
          <p:cNvPr id="160" name="Rectangle: Rounded Corners 159">
            <a:extLst>
              <a:ext uri="{FF2B5EF4-FFF2-40B4-BE49-F238E27FC236}">
                <a16:creationId xmlns:a16="http://schemas.microsoft.com/office/drawing/2014/main" id="{CA8521F4-9A7D-4305-818C-A5C7EB306FE3}"/>
              </a:ext>
            </a:extLst>
          </p:cNvPr>
          <p:cNvSpPr/>
          <p:nvPr/>
        </p:nvSpPr>
        <p:spPr>
          <a:xfrm>
            <a:off x="8159940" y="2741940"/>
            <a:ext cx="3552684" cy="481692"/>
          </a:xfrm>
          <a:prstGeom prst="roundRect">
            <a:avLst>
              <a:gd name="adj" fmla="val 50000"/>
            </a:avLst>
          </a:prstGeom>
          <a:solidFill>
            <a:srgbClr val="642B8E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glow rad="101600">
                    <a:schemeClr val="tx1">
                      <a:alpha val="90000"/>
                    </a:schemeClr>
                  </a:glow>
                </a:effectLst>
                <a:latin typeface="ResPublica" pitchFamily="2" charset="0"/>
                <a:cs typeface="Arial" panose="020B0604020202020204" pitchFamily="34" charset="0"/>
              </a:rPr>
              <a:t>KANKER PARU-PARU</a:t>
            </a:r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87E3D665-AD66-453F-A223-76CA69150052}"/>
              </a:ext>
            </a:extLst>
          </p:cNvPr>
          <p:cNvSpPr/>
          <p:nvPr/>
        </p:nvSpPr>
        <p:spPr>
          <a:xfrm>
            <a:off x="8159940" y="3458468"/>
            <a:ext cx="3552684" cy="481692"/>
          </a:xfrm>
          <a:prstGeom prst="roundRect">
            <a:avLst>
              <a:gd name="adj" fmla="val 50000"/>
            </a:avLst>
          </a:prstGeom>
          <a:solidFill>
            <a:srgbClr val="009B4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glow rad="101600">
                    <a:schemeClr val="tx1">
                      <a:alpha val="90000"/>
                    </a:schemeClr>
                  </a:glow>
                </a:effectLst>
                <a:latin typeface="ResPublica" pitchFamily="2" charset="0"/>
                <a:cs typeface="Arial" panose="020B0604020202020204" pitchFamily="34" charset="0"/>
              </a:rPr>
              <a:t>KANKER SERVIKS</a:t>
            </a:r>
          </a:p>
        </p:txBody>
      </p:sp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D4CD613E-0CB7-44D2-9C2D-2A57C2EDB423}"/>
              </a:ext>
            </a:extLst>
          </p:cNvPr>
          <p:cNvSpPr/>
          <p:nvPr/>
        </p:nvSpPr>
        <p:spPr>
          <a:xfrm>
            <a:off x="8159940" y="4174996"/>
            <a:ext cx="3552684" cy="481692"/>
          </a:xfrm>
          <a:prstGeom prst="roundRect">
            <a:avLst>
              <a:gd name="adj" fmla="val 50000"/>
            </a:avLst>
          </a:prstGeom>
          <a:solidFill>
            <a:srgbClr val="F3B7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glow rad="101600">
                    <a:schemeClr val="tx1">
                      <a:alpha val="90000"/>
                    </a:schemeClr>
                  </a:glow>
                </a:effectLst>
                <a:latin typeface="ResPublica" pitchFamily="2" charset="0"/>
                <a:cs typeface="Arial" panose="020B0604020202020204" pitchFamily="34" charset="0"/>
              </a:rPr>
              <a:t>KANKER USUS BESAR</a:t>
            </a:r>
          </a:p>
        </p:txBody>
      </p: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7BFB43AD-1604-4FB3-A223-AACBCC486043}"/>
              </a:ext>
            </a:extLst>
          </p:cNvPr>
          <p:cNvSpPr/>
          <p:nvPr/>
        </p:nvSpPr>
        <p:spPr>
          <a:xfrm>
            <a:off x="8159940" y="4891524"/>
            <a:ext cx="3552684" cy="481692"/>
          </a:xfrm>
          <a:prstGeom prst="roundRect">
            <a:avLst>
              <a:gd name="adj" fmla="val 50000"/>
            </a:avLst>
          </a:prstGeom>
          <a:solidFill>
            <a:srgbClr val="0060A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glow rad="101600">
                    <a:schemeClr val="tx1">
                      <a:alpha val="90000"/>
                    </a:schemeClr>
                  </a:glow>
                </a:effectLst>
                <a:latin typeface="ResPublica" pitchFamily="2" charset="0"/>
                <a:cs typeface="Arial" panose="020B0604020202020204" pitchFamily="34" charset="0"/>
              </a:rPr>
              <a:t>KANKER HATI</a:t>
            </a:r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7662D72F-BE89-4A89-A38A-E23B88DB10D9}"/>
              </a:ext>
            </a:extLst>
          </p:cNvPr>
          <p:cNvSpPr/>
          <p:nvPr/>
        </p:nvSpPr>
        <p:spPr>
          <a:xfrm>
            <a:off x="594167" y="3457235"/>
            <a:ext cx="3552684" cy="481692"/>
          </a:xfrm>
          <a:prstGeom prst="roundRect">
            <a:avLst>
              <a:gd name="adj" fmla="val 50000"/>
            </a:avLst>
          </a:prstGeom>
          <a:solidFill>
            <a:srgbClr val="CC050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glow rad="101600">
                    <a:schemeClr val="tx1">
                      <a:alpha val="90000"/>
                    </a:schemeClr>
                  </a:glow>
                </a:effectLst>
                <a:latin typeface="ResPublica" pitchFamily="2" charset="0"/>
                <a:cs typeface="Arial" panose="020B0604020202020204" pitchFamily="34" charset="0"/>
              </a:rPr>
              <a:t>KANKER PAYUDARA</a:t>
            </a:r>
          </a:p>
        </p:txBody>
      </p: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6689FC8C-A7F7-4716-A224-079F12D202BE}"/>
              </a:ext>
            </a:extLst>
          </p:cNvPr>
          <p:cNvSpPr/>
          <p:nvPr/>
        </p:nvSpPr>
        <p:spPr>
          <a:xfrm>
            <a:off x="551384" y="2017868"/>
            <a:ext cx="3552684" cy="481692"/>
          </a:xfrm>
          <a:prstGeom prst="roundRect">
            <a:avLst>
              <a:gd name="adj" fmla="val 50000"/>
            </a:avLst>
          </a:prstGeom>
          <a:solidFill>
            <a:srgbClr val="642B8E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glow rad="101600">
                    <a:schemeClr val="tx1">
                      <a:alpha val="90000"/>
                    </a:schemeClr>
                  </a:glow>
                </a:effectLst>
                <a:latin typeface="ResPublica" pitchFamily="2" charset="0"/>
                <a:cs typeface="Arial" panose="020B0604020202020204" pitchFamily="34" charset="0"/>
              </a:rPr>
              <a:t>KANKER PARU-PARU</a:t>
            </a:r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DC706A18-2D65-42C6-9E0B-694718ADC23D}"/>
              </a:ext>
            </a:extLst>
          </p:cNvPr>
          <p:cNvSpPr/>
          <p:nvPr/>
        </p:nvSpPr>
        <p:spPr>
          <a:xfrm>
            <a:off x="594167" y="4178221"/>
            <a:ext cx="3552684" cy="481692"/>
          </a:xfrm>
          <a:prstGeom prst="roundRect">
            <a:avLst>
              <a:gd name="adj" fmla="val 50000"/>
            </a:avLst>
          </a:prstGeom>
          <a:solidFill>
            <a:srgbClr val="009B4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glow rad="101600">
                    <a:schemeClr val="tx1">
                      <a:alpha val="90000"/>
                    </a:schemeClr>
                  </a:glow>
                </a:effectLst>
                <a:latin typeface="ResPublica" pitchFamily="2" charset="0"/>
                <a:cs typeface="Arial" panose="020B0604020202020204" pitchFamily="34" charset="0"/>
              </a:rPr>
              <a:t>KANKER SERVIKS</a:t>
            </a:r>
          </a:p>
        </p:txBody>
      </p:sp>
      <p:sp>
        <p:nvSpPr>
          <p:cNvPr id="173" name="Rectangle: Rounded Corners 172">
            <a:extLst>
              <a:ext uri="{FF2B5EF4-FFF2-40B4-BE49-F238E27FC236}">
                <a16:creationId xmlns:a16="http://schemas.microsoft.com/office/drawing/2014/main" id="{3D2D216D-3D74-4046-B3E9-5FB5890FCF30}"/>
              </a:ext>
            </a:extLst>
          </p:cNvPr>
          <p:cNvSpPr/>
          <p:nvPr/>
        </p:nvSpPr>
        <p:spPr>
          <a:xfrm>
            <a:off x="553760" y="4894460"/>
            <a:ext cx="3552684" cy="481692"/>
          </a:xfrm>
          <a:prstGeom prst="roundRect">
            <a:avLst>
              <a:gd name="adj" fmla="val 50000"/>
            </a:avLst>
          </a:prstGeom>
          <a:solidFill>
            <a:srgbClr val="F3B7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glow rad="101600">
                    <a:schemeClr val="tx1">
                      <a:alpha val="90000"/>
                    </a:schemeClr>
                  </a:glow>
                </a:effectLst>
                <a:latin typeface="ResPublica" pitchFamily="2" charset="0"/>
                <a:cs typeface="Arial" panose="020B0604020202020204" pitchFamily="34" charset="0"/>
              </a:rPr>
              <a:t>KANKER USUS BESAR</a:t>
            </a:r>
          </a:p>
        </p:txBody>
      </p:sp>
      <p:sp>
        <p:nvSpPr>
          <p:cNvPr id="174" name="Rectangle: Rounded Corners 173">
            <a:extLst>
              <a:ext uri="{FF2B5EF4-FFF2-40B4-BE49-F238E27FC236}">
                <a16:creationId xmlns:a16="http://schemas.microsoft.com/office/drawing/2014/main" id="{3B0ED61E-FFAD-4FE7-A781-B7410B24ECD3}"/>
              </a:ext>
            </a:extLst>
          </p:cNvPr>
          <p:cNvSpPr/>
          <p:nvPr/>
        </p:nvSpPr>
        <p:spPr>
          <a:xfrm>
            <a:off x="583229" y="2734847"/>
            <a:ext cx="3552684" cy="481692"/>
          </a:xfrm>
          <a:prstGeom prst="roundRect">
            <a:avLst>
              <a:gd name="adj" fmla="val 50000"/>
            </a:avLst>
          </a:prstGeom>
          <a:solidFill>
            <a:srgbClr val="0060A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glow rad="101600">
                    <a:schemeClr val="tx1">
                      <a:alpha val="90000"/>
                    </a:schemeClr>
                  </a:glow>
                </a:effectLst>
                <a:latin typeface="ResPublica" pitchFamily="2" charset="0"/>
                <a:cs typeface="Arial" panose="020B0604020202020204" pitchFamily="34" charset="0"/>
              </a:rPr>
              <a:t>KANKER HATI</a:t>
            </a: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229C8698-FA10-488C-9803-8B60A7A84A3A}"/>
              </a:ext>
            </a:extLst>
          </p:cNvPr>
          <p:cNvGrpSpPr/>
          <p:nvPr/>
        </p:nvGrpSpPr>
        <p:grpSpPr>
          <a:xfrm>
            <a:off x="4943872" y="1496794"/>
            <a:ext cx="6679122" cy="5738546"/>
            <a:chOff x="984339" y="1484579"/>
            <a:chExt cx="6679122" cy="5738546"/>
          </a:xfrm>
        </p:grpSpPr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6F540E9-D73E-45D5-911A-ECF25BD8C758}"/>
                </a:ext>
              </a:extLst>
            </p:cNvPr>
            <p:cNvCxnSpPr>
              <a:cxnSpLocks/>
            </p:cNvCxnSpPr>
            <p:nvPr/>
          </p:nvCxnSpPr>
          <p:spPr>
            <a:xfrm>
              <a:off x="3930244" y="2154135"/>
              <a:ext cx="567130" cy="242185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F4F2FA6F-D523-4937-B658-0E1977BA1F97}"/>
                </a:ext>
              </a:extLst>
            </p:cNvPr>
            <p:cNvCxnSpPr/>
            <p:nvPr/>
          </p:nvCxnSpPr>
          <p:spPr>
            <a:xfrm>
              <a:off x="2077449" y="2109542"/>
              <a:ext cx="2581835" cy="33563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3A41828-1BBF-4A18-BEE5-0FFD2C99330E}"/>
                </a:ext>
              </a:extLst>
            </p:cNvPr>
            <p:cNvCxnSpPr/>
            <p:nvPr/>
          </p:nvCxnSpPr>
          <p:spPr>
            <a:xfrm flipH="1">
              <a:off x="5042937" y="2679026"/>
              <a:ext cx="446871" cy="19671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35564D4F-87FC-463A-A0A0-427E245F81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98780" y="3787735"/>
              <a:ext cx="1155895" cy="140931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0847EB32-C0F7-4A6A-A8AF-3D108A076ABF}"/>
                </a:ext>
              </a:extLst>
            </p:cNvPr>
            <p:cNvCxnSpPr/>
            <p:nvPr/>
          </p:nvCxnSpPr>
          <p:spPr>
            <a:xfrm>
              <a:off x="5731879" y="5793902"/>
              <a:ext cx="121549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E23441FC-D864-44FF-8322-8BF411EDD047}"/>
                </a:ext>
              </a:extLst>
            </p:cNvPr>
            <p:cNvGrpSpPr/>
            <p:nvPr/>
          </p:nvGrpSpPr>
          <p:grpSpPr>
            <a:xfrm>
              <a:off x="984339" y="3082145"/>
              <a:ext cx="5286874" cy="4140980"/>
              <a:chOff x="1642669" y="2464933"/>
              <a:chExt cx="3681753" cy="2883757"/>
            </a:xfrm>
          </p:grpSpPr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14F1C8CC-66AF-4435-811C-F1A38E6F9124}"/>
                  </a:ext>
                </a:extLst>
              </p:cNvPr>
              <p:cNvSpPr/>
              <p:nvPr/>
            </p:nvSpPr>
            <p:spPr>
              <a:xfrm>
                <a:off x="3538333" y="3468461"/>
                <a:ext cx="1786089" cy="892886"/>
              </a:xfrm>
              <a:custGeom>
                <a:avLst/>
                <a:gdLst>
                  <a:gd name="connsiteX0" fmla="*/ 1904441 w 3808882"/>
                  <a:gd name="connsiteY0" fmla="*/ 0 h 1904103"/>
                  <a:gd name="connsiteX1" fmla="*/ 3799068 w 3808882"/>
                  <a:gd name="connsiteY1" fmla="*/ 1709739 h 1904103"/>
                  <a:gd name="connsiteX2" fmla="*/ 3808882 w 3808882"/>
                  <a:gd name="connsiteY2" fmla="*/ 1904103 h 1904103"/>
                  <a:gd name="connsiteX3" fmla="*/ 0 w 3808882"/>
                  <a:gd name="connsiteY3" fmla="*/ 1904103 h 1904103"/>
                  <a:gd name="connsiteX4" fmla="*/ 9815 w 3808882"/>
                  <a:gd name="connsiteY4" fmla="*/ 1709739 h 1904103"/>
                  <a:gd name="connsiteX5" fmla="*/ 1904441 w 3808882"/>
                  <a:gd name="connsiteY5" fmla="*/ 0 h 1904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08882" h="1904103">
                    <a:moveTo>
                      <a:pt x="1904441" y="0"/>
                    </a:moveTo>
                    <a:cubicBezTo>
                      <a:pt x="2890507" y="0"/>
                      <a:pt x="3701540" y="749404"/>
                      <a:pt x="3799068" y="1709739"/>
                    </a:cubicBezTo>
                    <a:lnTo>
                      <a:pt x="3808882" y="1904103"/>
                    </a:lnTo>
                    <a:lnTo>
                      <a:pt x="0" y="1904103"/>
                    </a:lnTo>
                    <a:lnTo>
                      <a:pt x="9815" y="1709739"/>
                    </a:lnTo>
                    <a:cubicBezTo>
                      <a:pt x="107342" y="749404"/>
                      <a:pt x="918375" y="0"/>
                      <a:pt x="1904441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D" dirty="0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endParaRPr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91E152FD-500B-4DEC-8896-A97E4C442B68}"/>
                  </a:ext>
                </a:extLst>
              </p:cNvPr>
              <p:cNvSpPr/>
              <p:nvPr/>
            </p:nvSpPr>
            <p:spPr>
              <a:xfrm rot="16200000">
                <a:off x="3541605" y="2689674"/>
                <a:ext cx="1267667" cy="2058041"/>
              </a:xfrm>
              <a:custGeom>
                <a:avLst/>
                <a:gdLst>
                  <a:gd name="connsiteX0" fmla="*/ -213 w 2569635"/>
                  <a:gd name="connsiteY0" fmla="*/ -76 h 4171767"/>
                  <a:gd name="connsiteX1" fmla="*/ 2569423 w 2569635"/>
                  <a:gd name="connsiteY1" fmla="*/ 2569558 h 4171767"/>
                  <a:gd name="connsiteX2" fmla="*/ 2008810 w 2569635"/>
                  <a:gd name="connsiteY2" fmla="*/ 4171691 h 4171767"/>
                  <a:gd name="connsiteX3" fmla="*/ -213 w 2569635"/>
                  <a:gd name="connsiteY3" fmla="*/ 2569558 h 4171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69635" h="4171767">
                    <a:moveTo>
                      <a:pt x="-213" y="-76"/>
                    </a:moveTo>
                    <a:cubicBezTo>
                      <a:pt x="1418955" y="-76"/>
                      <a:pt x="2569423" y="1150390"/>
                      <a:pt x="2569423" y="2569558"/>
                    </a:cubicBezTo>
                    <a:cubicBezTo>
                      <a:pt x="2569423" y="3151688"/>
                      <a:pt x="2371760" y="3716568"/>
                      <a:pt x="2008810" y="4171691"/>
                    </a:cubicBezTo>
                    <a:lnTo>
                      <a:pt x="-213" y="2569558"/>
                    </a:lnTo>
                    <a:close/>
                  </a:path>
                </a:pathLst>
              </a:custGeom>
              <a:solidFill>
                <a:srgbClr val="009B46"/>
              </a:solidFill>
              <a:ln w="9525" cap="flat">
                <a:noFill/>
                <a:prstDash val="solid"/>
                <a:miter/>
              </a:ln>
              <a:effectLst>
                <a:outerShdw blurRad="254000" dist="38100" sx="102000" sy="102000" algn="l" rotWithShape="0">
                  <a:prstClr val="black">
                    <a:alpha val="34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endParaRPr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C6F85494-098E-4A2C-A0C4-24B284E9FCC2}"/>
                  </a:ext>
                </a:extLst>
              </p:cNvPr>
              <p:cNvSpPr/>
              <p:nvPr/>
            </p:nvSpPr>
            <p:spPr>
              <a:xfrm rot="8476057">
                <a:off x="2516744" y="2892985"/>
                <a:ext cx="2548529" cy="1629904"/>
              </a:xfrm>
              <a:custGeom>
                <a:avLst/>
                <a:gdLst>
                  <a:gd name="connsiteX0" fmla="*/ 4017832 w 4018045"/>
                  <a:gd name="connsiteY0" fmla="*/ 1602058 h 2569728"/>
                  <a:gd name="connsiteX1" fmla="*/ 406666 w 4018045"/>
                  <a:gd name="connsiteY1" fmla="*/ 2008937 h 2569728"/>
                  <a:gd name="connsiteX2" fmla="*/ -213 w 4018045"/>
                  <a:gd name="connsiteY2" fmla="*/ 1602058 h 2569728"/>
                  <a:gd name="connsiteX3" fmla="*/ 2008809 w 4018045"/>
                  <a:gd name="connsiteY3" fmla="*/ -76 h 256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18045" h="2569728">
                    <a:moveTo>
                      <a:pt x="4017832" y="1602058"/>
                    </a:moveTo>
                    <a:cubicBezTo>
                      <a:pt x="3132988" y="2711616"/>
                      <a:pt x="1516215" y="2893781"/>
                      <a:pt x="406666" y="2008937"/>
                    </a:cubicBezTo>
                    <a:cubicBezTo>
                      <a:pt x="256238" y="1888979"/>
                      <a:pt x="119754" y="1752496"/>
                      <a:pt x="-213" y="1602058"/>
                    </a:cubicBezTo>
                    <a:lnTo>
                      <a:pt x="2008809" y="-76"/>
                    </a:lnTo>
                    <a:close/>
                  </a:path>
                </a:pathLst>
              </a:custGeom>
              <a:solidFill>
                <a:srgbClr val="C00000"/>
              </a:solidFill>
              <a:ln w="9525" cap="flat">
                <a:noFill/>
                <a:prstDash val="solid"/>
                <a:miter/>
              </a:ln>
              <a:effectLst>
                <a:outerShdw blurRad="406400" dist="38100" sx="106000" sy="106000" algn="l" rotWithShape="0">
                  <a:prstClr val="black">
                    <a:alpha val="9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D" dirty="0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endParaRPr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95C3745-2F85-4BD2-BCD1-4D7C6924589B}"/>
                  </a:ext>
                </a:extLst>
              </p:cNvPr>
              <p:cNvSpPr/>
              <p:nvPr/>
            </p:nvSpPr>
            <p:spPr>
              <a:xfrm rot="2310238">
                <a:off x="2507322" y="2464933"/>
                <a:ext cx="1993629" cy="2486009"/>
              </a:xfrm>
              <a:custGeom>
                <a:avLst/>
                <a:gdLst>
                  <a:gd name="connsiteX0" fmla="*/ 560400 w 2569635"/>
                  <a:gd name="connsiteY0" fmla="*/ 3204201 h 3204276"/>
                  <a:gd name="connsiteX1" fmla="*/ 560400 w 2569635"/>
                  <a:gd name="connsiteY1" fmla="*/ -76 h 3204276"/>
                  <a:gd name="connsiteX2" fmla="*/ 2569423 w 2569635"/>
                  <a:gd name="connsiteY2" fmla="*/ 1602058 h 3204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69635" h="3204276">
                    <a:moveTo>
                      <a:pt x="560400" y="3204201"/>
                    </a:moveTo>
                    <a:cubicBezTo>
                      <a:pt x="-187084" y="2266884"/>
                      <a:pt x="-187084" y="937232"/>
                      <a:pt x="560400" y="-76"/>
                    </a:cubicBezTo>
                    <a:lnTo>
                      <a:pt x="2569423" y="1602058"/>
                    </a:lnTo>
                    <a:close/>
                  </a:path>
                </a:pathLst>
              </a:custGeom>
              <a:solidFill>
                <a:srgbClr val="0070C0"/>
              </a:solidFill>
              <a:ln w="9525" cap="flat">
                <a:noFill/>
                <a:prstDash val="solid"/>
                <a:miter/>
              </a:ln>
              <a:effectLst>
                <a:outerShdw blurRad="457200" dist="38100" dir="18900000" sx="106000" sy="106000" algn="bl" rotWithShape="0">
                  <a:prstClr val="black">
                    <a:alpha val="19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endParaRPr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D1D394EE-66E1-4C21-9A45-38FF619D52F7}"/>
                  </a:ext>
                </a:extLst>
              </p:cNvPr>
              <p:cNvSpPr/>
              <p:nvPr/>
            </p:nvSpPr>
            <p:spPr>
              <a:xfrm rot="19274588">
                <a:off x="1642669" y="2559675"/>
                <a:ext cx="2180544" cy="2789015"/>
              </a:xfrm>
              <a:custGeom>
                <a:avLst/>
                <a:gdLst>
                  <a:gd name="connsiteX0" fmla="*/ -213 w 2009022"/>
                  <a:gd name="connsiteY0" fmla="*/ 967422 h 2569631"/>
                  <a:gd name="connsiteX1" fmla="*/ 2008809 w 2009022"/>
                  <a:gd name="connsiteY1" fmla="*/ -76 h 2569631"/>
                  <a:gd name="connsiteX2" fmla="*/ 2008809 w 2009022"/>
                  <a:gd name="connsiteY2" fmla="*/ 2569556 h 2569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09022" h="2569631">
                    <a:moveTo>
                      <a:pt x="-213" y="967422"/>
                    </a:moveTo>
                    <a:cubicBezTo>
                      <a:pt x="487362" y="356022"/>
                      <a:pt x="1226807" y="-76"/>
                      <a:pt x="2008809" y="-76"/>
                    </a:cubicBezTo>
                    <a:lnTo>
                      <a:pt x="2008809" y="2569556"/>
                    </a:lnTo>
                    <a:close/>
                  </a:path>
                </a:pathLst>
              </a:custGeom>
              <a:solidFill>
                <a:srgbClr val="7030A0"/>
              </a:solidFill>
              <a:ln w="9525" cap="flat">
                <a:noFill/>
                <a:prstDash val="solid"/>
                <a:miter/>
              </a:ln>
              <a:effectLst>
                <a:outerShdw blurRad="457200" dist="38100" sx="106000" sy="106000" algn="l" rotWithShape="0">
                  <a:prstClr val="black">
                    <a:alpha val="33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0"/>
              </a:sp3d>
            </p:spPr>
            <p:txBody>
              <a:bodyPr rtlCol="0" anchor="ctr"/>
              <a:lstStyle/>
              <a:p>
                <a:endParaRPr lang="en-ID" dirty="0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endParaRPr>
              </a:p>
            </p:txBody>
          </p:sp>
        </p:grp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BB9776FA-CE44-4A4B-81BB-F3D5E4003EDA}"/>
                </a:ext>
              </a:extLst>
            </p:cNvPr>
            <p:cNvGrpSpPr/>
            <p:nvPr/>
          </p:nvGrpSpPr>
          <p:grpSpPr>
            <a:xfrm>
              <a:off x="1465137" y="1543209"/>
              <a:ext cx="889112" cy="889112"/>
              <a:chOff x="5409182" y="2869606"/>
              <a:chExt cx="1910118" cy="1910118"/>
            </a:xfrm>
          </p:grpSpPr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3E1BA788-4530-4F51-9F0F-4A2826536DB5}"/>
                  </a:ext>
                </a:extLst>
              </p:cNvPr>
              <p:cNvSpPr/>
              <p:nvPr/>
            </p:nvSpPr>
            <p:spPr>
              <a:xfrm>
                <a:off x="5409182" y="2869606"/>
                <a:ext cx="1910118" cy="191011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36777E13-79AA-42D5-83ED-FC9DDD4BAEC4}"/>
                  </a:ext>
                </a:extLst>
              </p:cNvPr>
              <p:cNvSpPr/>
              <p:nvPr/>
            </p:nvSpPr>
            <p:spPr>
              <a:xfrm>
                <a:off x="5525038" y="2985462"/>
                <a:ext cx="1678407" cy="16784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CECECE">
                      <a:alpha val="50000"/>
                    </a:srgbClr>
                  </a:gs>
                  <a:gs pos="0">
                    <a:schemeClr val="bg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</p:grp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007D74F1-8ED3-4610-88E3-5A76988214FF}"/>
                </a:ext>
              </a:extLst>
            </p:cNvPr>
            <p:cNvGrpSpPr/>
            <p:nvPr/>
          </p:nvGrpSpPr>
          <p:grpSpPr>
            <a:xfrm>
              <a:off x="3401221" y="1484579"/>
              <a:ext cx="889112" cy="889112"/>
              <a:chOff x="5409182" y="2869606"/>
              <a:chExt cx="1910118" cy="1910118"/>
            </a:xfrm>
          </p:grpSpPr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34141EE9-3B3E-4C3F-BF74-CD75999CE50D}"/>
                  </a:ext>
                </a:extLst>
              </p:cNvPr>
              <p:cNvSpPr/>
              <p:nvPr/>
            </p:nvSpPr>
            <p:spPr>
              <a:xfrm>
                <a:off x="5409182" y="2869606"/>
                <a:ext cx="1910118" cy="191011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  <p:sp>
            <p:nvSpPr>
              <p:cNvPr id="206" name="Oval 205">
                <a:extLst>
                  <a:ext uri="{FF2B5EF4-FFF2-40B4-BE49-F238E27FC236}">
                    <a16:creationId xmlns:a16="http://schemas.microsoft.com/office/drawing/2014/main" id="{BEE0971C-2DD9-47B8-98FA-E6A380723DAF}"/>
                  </a:ext>
                </a:extLst>
              </p:cNvPr>
              <p:cNvSpPr/>
              <p:nvPr/>
            </p:nvSpPr>
            <p:spPr>
              <a:xfrm>
                <a:off x="5525038" y="2985462"/>
                <a:ext cx="1678407" cy="16784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CECECE">
                      <a:alpha val="50000"/>
                    </a:srgbClr>
                  </a:gs>
                  <a:gs pos="0">
                    <a:schemeClr val="bg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6D5AAE30-CD62-44FA-BC6B-51D390D87D20}"/>
                </a:ext>
              </a:extLst>
            </p:cNvPr>
            <p:cNvGrpSpPr/>
            <p:nvPr/>
          </p:nvGrpSpPr>
          <p:grpSpPr>
            <a:xfrm>
              <a:off x="5119249" y="1987765"/>
              <a:ext cx="889112" cy="889112"/>
              <a:chOff x="5409182" y="2869606"/>
              <a:chExt cx="1910118" cy="1910118"/>
            </a:xfrm>
          </p:grpSpPr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9764170F-001A-41C8-A9BF-626E2C65FEAE}"/>
                  </a:ext>
                </a:extLst>
              </p:cNvPr>
              <p:cNvSpPr/>
              <p:nvPr/>
            </p:nvSpPr>
            <p:spPr>
              <a:xfrm>
                <a:off x="5409182" y="2869606"/>
                <a:ext cx="1910118" cy="191011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0F77D86E-80BB-4FDB-8675-4C8E0AA98854}"/>
                  </a:ext>
                </a:extLst>
              </p:cNvPr>
              <p:cNvSpPr/>
              <p:nvPr/>
            </p:nvSpPr>
            <p:spPr>
              <a:xfrm>
                <a:off x="5525038" y="2985462"/>
                <a:ext cx="1678407" cy="16784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CECECE">
                      <a:alpha val="50000"/>
                    </a:srgbClr>
                  </a:gs>
                  <a:gs pos="0">
                    <a:schemeClr val="bg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643853EA-0FC2-490E-A6D6-6C2F10DA7F3F}"/>
                </a:ext>
              </a:extLst>
            </p:cNvPr>
            <p:cNvGrpSpPr/>
            <p:nvPr/>
          </p:nvGrpSpPr>
          <p:grpSpPr>
            <a:xfrm>
              <a:off x="6271212" y="3076476"/>
              <a:ext cx="889112" cy="889112"/>
              <a:chOff x="5409182" y="2869606"/>
              <a:chExt cx="1910118" cy="1910118"/>
            </a:xfrm>
          </p:grpSpPr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3C280277-DBE4-482F-B56E-88B09F251A08}"/>
                  </a:ext>
                </a:extLst>
              </p:cNvPr>
              <p:cNvSpPr/>
              <p:nvPr/>
            </p:nvSpPr>
            <p:spPr>
              <a:xfrm>
                <a:off x="5409182" y="2869606"/>
                <a:ext cx="1910118" cy="191011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3C48A310-336B-49D6-A0D7-6625D013707E}"/>
                  </a:ext>
                </a:extLst>
              </p:cNvPr>
              <p:cNvSpPr/>
              <p:nvPr/>
            </p:nvSpPr>
            <p:spPr>
              <a:xfrm>
                <a:off x="5525038" y="2985462"/>
                <a:ext cx="1678407" cy="16784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CECECE">
                      <a:alpha val="50000"/>
                    </a:srgbClr>
                  </a:gs>
                  <a:gs pos="0">
                    <a:schemeClr val="bg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F085DA27-CC7F-4722-9295-92832ADBB889}"/>
                </a:ext>
              </a:extLst>
            </p:cNvPr>
            <p:cNvGrpSpPr/>
            <p:nvPr/>
          </p:nvGrpSpPr>
          <p:grpSpPr>
            <a:xfrm>
              <a:off x="6774349" y="5197046"/>
              <a:ext cx="889112" cy="889112"/>
              <a:chOff x="5409182" y="2869606"/>
              <a:chExt cx="1910118" cy="1910118"/>
            </a:xfrm>
          </p:grpSpPr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528D17F0-F442-45D4-AAA9-F72FB7907A2A}"/>
                  </a:ext>
                </a:extLst>
              </p:cNvPr>
              <p:cNvSpPr/>
              <p:nvPr/>
            </p:nvSpPr>
            <p:spPr>
              <a:xfrm>
                <a:off x="5409182" y="2869606"/>
                <a:ext cx="1910118" cy="191011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FB5EB5DF-69C5-4712-A0FB-647F107C2AE1}"/>
                  </a:ext>
                </a:extLst>
              </p:cNvPr>
              <p:cNvSpPr/>
              <p:nvPr/>
            </p:nvSpPr>
            <p:spPr>
              <a:xfrm>
                <a:off x="5525038" y="2985462"/>
                <a:ext cx="1678407" cy="167840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CECECE">
                      <a:alpha val="50000"/>
                    </a:srgbClr>
                  </a:gs>
                  <a:gs pos="0">
                    <a:schemeClr val="bg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endParaRPr>
              </a:p>
            </p:txBody>
          </p:sp>
        </p:grp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FBE18D24-D1F0-4537-B159-138D6652EC5F}"/>
                </a:ext>
              </a:extLst>
            </p:cNvPr>
            <p:cNvSpPr txBox="1"/>
            <p:nvPr/>
          </p:nvSpPr>
          <p:spPr>
            <a:xfrm>
              <a:off x="1964526" y="3841554"/>
              <a:ext cx="17179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34.339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09ACC56C-A9B1-4907-9449-B0351071DD08}"/>
                </a:ext>
              </a:extLst>
            </p:cNvPr>
            <p:cNvSpPr txBox="1"/>
            <p:nvPr/>
          </p:nvSpPr>
          <p:spPr>
            <a:xfrm>
              <a:off x="3225903" y="3284984"/>
              <a:ext cx="17179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23.383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DD2B6266-5506-4658-9340-F4E0ACCC80F1}"/>
                </a:ext>
              </a:extLst>
            </p:cNvPr>
            <p:cNvSpPr txBox="1"/>
            <p:nvPr/>
          </p:nvSpPr>
          <p:spPr>
            <a:xfrm>
              <a:off x="4295800" y="3501008"/>
              <a:ext cx="11231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22.598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21C21B80-385F-4167-9F95-D4874BDAE5BC}"/>
                </a:ext>
              </a:extLst>
            </p:cNvPr>
            <p:cNvSpPr txBox="1"/>
            <p:nvPr/>
          </p:nvSpPr>
          <p:spPr>
            <a:xfrm>
              <a:off x="5131819" y="4242574"/>
              <a:ext cx="9641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20.708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23912D61-3653-44F0-ACF6-405755FC5F38}"/>
                </a:ext>
              </a:extLst>
            </p:cNvPr>
            <p:cNvSpPr txBox="1"/>
            <p:nvPr/>
          </p:nvSpPr>
          <p:spPr>
            <a:xfrm>
              <a:off x="5375921" y="5290553"/>
              <a:ext cx="9388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19.255</a:t>
              </a: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69B36DEB-1ECD-498C-9BED-06A18C568AA3}"/>
                </a:ext>
              </a:extLst>
            </p:cNvPr>
            <p:cNvSpPr/>
            <p:nvPr/>
          </p:nvSpPr>
          <p:spPr>
            <a:xfrm>
              <a:off x="3361987" y="4778431"/>
              <a:ext cx="2068095" cy="1033864"/>
            </a:xfrm>
            <a:custGeom>
              <a:avLst/>
              <a:gdLst>
                <a:gd name="connsiteX0" fmla="*/ 1904441 w 3808882"/>
                <a:gd name="connsiteY0" fmla="*/ 0 h 1904103"/>
                <a:gd name="connsiteX1" fmla="*/ 3799068 w 3808882"/>
                <a:gd name="connsiteY1" fmla="*/ 1709739 h 1904103"/>
                <a:gd name="connsiteX2" fmla="*/ 3808882 w 3808882"/>
                <a:gd name="connsiteY2" fmla="*/ 1904103 h 1904103"/>
                <a:gd name="connsiteX3" fmla="*/ 0 w 3808882"/>
                <a:gd name="connsiteY3" fmla="*/ 1904103 h 1904103"/>
                <a:gd name="connsiteX4" fmla="*/ 9815 w 3808882"/>
                <a:gd name="connsiteY4" fmla="*/ 1709739 h 1904103"/>
                <a:gd name="connsiteX5" fmla="*/ 1904441 w 3808882"/>
                <a:gd name="connsiteY5" fmla="*/ 0 h 1904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08882" h="1904103">
                  <a:moveTo>
                    <a:pt x="1904441" y="0"/>
                  </a:moveTo>
                  <a:cubicBezTo>
                    <a:pt x="2890507" y="0"/>
                    <a:pt x="3701540" y="749404"/>
                    <a:pt x="3799068" y="1709739"/>
                  </a:cubicBezTo>
                  <a:lnTo>
                    <a:pt x="3808882" y="1904103"/>
                  </a:lnTo>
                  <a:lnTo>
                    <a:pt x="0" y="1904103"/>
                  </a:lnTo>
                  <a:lnTo>
                    <a:pt x="9815" y="1709739"/>
                  </a:lnTo>
                  <a:cubicBezTo>
                    <a:pt x="107342" y="749404"/>
                    <a:pt x="918375" y="0"/>
                    <a:pt x="1904441" y="0"/>
                  </a:cubicBezTo>
                  <a:close/>
                </a:path>
              </a:pathLst>
            </a:custGeom>
            <a:gradFill>
              <a:gsLst>
                <a:gs pos="61000">
                  <a:srgbClr val="CECECE"/>
                </a:gs>
                <a:gs pos="10000">
                  <a:schemeClr val="bg1">
                    <a:lumMod val="50000"/>
                  </a:schemeClr>
                </a:gs>
              </a:gsLst>
              <a:lin ang="81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 dirty="0">
                <a:effectLst>
                  <a:glow rad="101600">
                    <a:schemeClr val="tx1">
                      <a:alpha val="60000"/>
                    </a:schemeClr>
                  </a:glow>
                </a:effectLst>
              </a:endParaRPr>
            </a:p>
          </p:txBody>
        </p:sp>
        <p:pic>
          <p:nvPicPr>
            <p:cNvPr id="193" name="Picture 192">
              <a:extLst>
                <a:ext uri="{FF2B5EF4-FFF2-40B4-BE49-F238E27FC236}">
                  <a16:creationId xmlns:a16="http://schemas.microsoft.com/office/drawing/2014/main" id="{8CBA9823-5C3B-40A5-8D1A-4B0BDCF6E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2253" y="4941168"/>
              <a:ext cx="836095" cy="836095"/>
            </a:xfrm>
            <a:prstGeom prst="rect">
              <a:avLst/>
            </a:prstGeom>
          </p:spPr>
        </p:pic>
        <p:pic>
          <p:nvPicPr>
            <p:cNvPr id="194" name="Picture 193">
              <a:extLst>
                <a:ext uri="{FF2B5EF4-FFF2-40B4-BE49-F238E27FC236}">
                  <a16:creationId xmlns:a16="http://schemas.microsoft.com/office/drawing/2014/main" id="{28373DF7-39F2-4520-8C7D-15315EEA5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0326" y="1938317"/>
              <a:ext cx="951639" cy="951639"/>
            </a:xfrm>
            <a:prstGeom prst="rect">
              <a:avLst/>
            </a:prstGeom>
          </p:spPr>
        </p:pic>
        <p:pic>
          <p:nvPicPr>
            <p:cNvPr id="195" name="Picture 194">
              <a:extLst>
                <a:ext uri="{FF2B5EF4-FFF2-40B4-BE49-F238E27FC236}">
                  <a16:creationId xmlns:a16="http://schemas.microsoft.com/office/drawing/2014/main" id="{9D3809A0-905F-4BA9-B116-E6B4456A6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4338" y="1499003"/>
              <a:ext cx="696276" cy="977396"/>
            </a:xfrm>
            <a:prstGeom prst="rect">
              <a:avLst/>
            </a:prstGeom>
          </p:spPr>
        </p:pic>
        <p:pic>
          <p:nvPicPr>
            <p:cNvPr id="196" name="Picture 195">
              <a:extLst>
                <a:ext uri="{FF2B5EF4-FFF2-40B4-BE49-F238E27FC236}">
                  <a16:creationId xmlns:a16="http://schemas.microsoft.com/office/drawing/2014/main" id="{E14ABEC1-AA43-47C9-B8F2-83BFB70A2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2724" y="3214890"/>
              <a:ext cx="682727" cy="682727"/>
            </a:xfrm>
            <a:prstGeom prst="rect">
              <a:avLst/>
            </a:prstGeom>
          </p:spPr>
        </p:pic>
        <p:pic>
          <p:nvPicPr>
            <p:cNvPr id="197" name="Picture 196">
              <a:extLst>
                <a:ext uri="{FF2B5EF4-FFF2-40B4-BE49-F238E27FC236}">
                  <a16:creationId xmlns:a16="http://schemas.microsoft.com/office/drawing/2014/main" id="{40B89AB8-494E-4ABD-A511-89EA794FD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7211" y="5373216"/>
              <a:ext cx="635531" cy="663388"/>
            </a:xfrm>
            <a:prstGeom prst="rect">
              <a:avLst/>
            </a:prstGeom>
          </p:spPr>
        </p:pic>
        <p:pic>
          <p:nvPicPr>
            <p:cNvPr id="198" name="Picture 197">
              <a:extLst>
                <a:ext uri="{FF2B5EF4-FFF2-40B4-BE49-F238E27FC236}">
                  <a16:creationId xmlns:a16="http://schemas.microsoft.com/office/drawing/2014/main" id="{EAD8AB9D-058A-430C-B348-DE4E50FD6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biLevel thresh="50000"/>
            </a:blip>
            <a:stretch>
              <a:fillRect/>
            </a:stretch>
          </p:blipFill>
          <p:spPr>
            <a:xfrm>
              <a:off x="3472687" y="1577282"/>
              <a:ext cx="701101" cy="707197"/>
            </a:xfrm>
            <a:prstGeom prst="rect">
              <a:avLst/>
            </a:prstGeom>
          </p:spPr>
        </p:pic>
      </p:grpSp>
      <p:sp>
        <p:nvSpPr>
          <p:cNvPr id="214" name="Title 4">
            <a:extLst>
              <a:ext uri="{FF2B5EF4-FFF2-40B4-BE49-F238E27FC236}">
                <a16:creationId xmlns:a16="http://schemas.microsoft.com/office/drawing/2014/main" id="{37CB5AD1-41DA-4366-989B-362EDB1DD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44008"/>
            <a:ext cx="10972800" cy="1052728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 err="1">
                <a:solidFill>
                  <a:srgbClr val="C00000"/>
                </a:solidFill>
                <a:effectLst/>
                <a:latin typeface="Baccarat" pitchFamily="2" charset="0"/>
              </a:rPr>
              <a:t>Pasien</a:t>
            </a:r>
            <a:r>
              <a:rPr lang="en-US" sz="3600" dirty="0">
                <a:solidFill>
                  <a:srgbClr val="C00000"/>
                </a:solidFill>
                <a:effectLst/>
                <a:latin typeface="Baccarat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effectLst/>
                <a:latin typeface="Baccarat" pitchFamily="2" charset="0"/>
              </a:rPr>
              <a:t>kanker</a:t>
            </a:r>
            <a:r>
              <a:rPr lang="en-US" sz="3600" dirty="0">
                <a:solidFill>
                  <a:srgbClr val="C00000"/>
                </a:solidFill>
                <a:effectLst/>
                <a:latin typeface="Baccarat" pitchFamily="2" charset="0"/>
              </a:rPr>
              <a:t> di Indonesia Tahun 2022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59638AD4-0974-4C40-82C3-332DE256CEDC}"/>
              </a:ext>
            </a:extLst>
          </p:cNvPr>
          <p:cNvSpPr txBox="1"/>
          <p:nvPr/>
        </p:nvSpPr>
        <p:spPr>
          <a:xfrm>
            <a:off x="4223792" y="620688"/>
            <a:ext cx="49393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effectLst/>
                <a:latin typeface="Baccarat" pitchFamily="2" charset="0"/>
              </a:rPr>
              <a:t>(5 </a:t>
            </a:r>
            <a:r>
              <a:rPr lang="en-US" sz="2800" dirty="0" err="1">
                <a:solidFill>
                  <a:srgbClr val="C00000"/>
                </a:solidFill>
                <a:effectLst/>
                <a:latin typeface="Baccarat" pitchFamily="2" charset="0"/>
              </a:rPr>
              <a:t>Kasus</a:t>
            </a:r>
            <a:r>
              <a:rPr lang="en-US" sz="2800" dirty="0">
                <a:solidFill>
                  <a:srgbClr val="C00000"/>
                </a:solidFill>
                <a:effectLst/>
                <a:latin typeface="Baccarat" pitchFamily="2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effectLst/>
                <a:latin typeface="Baccarat" pitchFamily="2" charset="0"/>
              </a:rPr>
              <a:t>Baru</a:t>
            </a:r>
            <a:r>
              <a:rPr lang="en-US" sz="2800" dirty="0">
                <a:solidFill>
                  <a:srgbClr val="C00000"/>
                </a:solidFill>
                <a:effectLst/>
                <a:latin typeface="Baccarat" pitchFamily="2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effectLst/>
                <a:latin typeface="Baccarat" pitchFamily="2" charset="0"/>
              </a:rPr>
              <a:t>tertinggi</a:t>
            </a:r>
            <a:r>
              <a:rPr lang="en-US" sz="2800" dirty="0">
                <a:solidFill>
                  <a:srgbClr val="C00000"/>
                </a:solidFill>
                <a:effectLst/>
                <a:latin typeface="Baccarat" pitchFamily="2" charset="0"/>
              </a:rPr>
              <a:t>)</a:t>
            </a:r>
            <a:endParaRPr lang="en-ID" sz="2800" dirty="0"/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E7B33F53-6F05-41EC-B891-1C68C8584AD2}"/>
              </a:ext>
            </a:extLst>
          </p:cNvPr>
          <p:cNvSpPr txBox="1"/>
          <p:nvPr/>
        </p:nvSpPr>
        <p:spPr>
          <a:xfrm>
            <a:off x="4367808" y="692696"/>
            <a:ext cx="41807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effectLst/>
                <a:latin typeface="Baccarat" pitchFamily="2" charset="0"/>
              </a:rPr>
              <a:t>(5 KEMATIAN </a:t>
            </a:r>
            <a:r>
              <a:rPr lang="en-US" sz="2800" dirty="0" err="1">
                <a:solidFill>
                  <a:srgbClr val="C00000"/>
                </a:solidFill>
                <a:effectLst/>
                <a:latin typeface="Baccarat" pitchFamily="2" charset="0"/>
              </a:rPr>
              <a:t>tertinggi</a:t>
            </a:r>
            <a:r>
              <a:rPr lang="en-US" sz="2800" dirty="0">
                <a:solidFill>
                  <a:srgbClr val="C00000"/>
                </a:solidFill>
                <a:effectLst/>
                <a:latin typeface="Baccarat" pitchFamily="2" charset="0"/>
              </a:rPr>
              <a:t>)</a:t>
            </a:r>
            <a:endParaRPr lang="en-ID" sz="2800" dirty="0"/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D75C6E05-ECD3-4D26-B232-743D3899D83C}"/>
              </a:ext>
            </a:extLst>
          </p:cNvPr>
          <p:cNvSpPr txBox="1"/>
          <p:nvPr/>
        </p:nvSpPr>
        <p:spPr>
          <a:xfrm>
            <a:off x="7176120" y="6165304"/>
            <a:ext cx="475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ResPublica" pitchFamily="2" charset="0"/>
              </a:rPr>
              <a:t>Sumber</a:t>
            </a:r>
            <a:r>
              <a:rPr lang="en-US" sz="1400" dirty="0">
                <a:latin typeface="ResPublica" pitchFamily="2" charset="0"/>
              </a:rPr>
              <a:t> : </a:t>
            </a:r>
            <a:r>
              <a:rPr lang="en-US" sz="1400" dirty="0" err="1">
                <a:latin typeface="ResPublica" pitchFamily="2" charset="0"/>
              </a:rPr>
              <a:t>Globocan</a:t>
            </a:r>
            <a:r>
              <a:rPr lang="en-US" sz="1400" dirty="0">
                <a:latin typeface="ResPublica" pitchFamily="2" charset="0"/>
              </a:rPr>
              <a:t> (The Global Cancer Observatory), 2022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7E9A2F6-42CA-46DA-A43A-135880BB0DF3}"/>
              </a:ext>
            </a:extLst>
          </p:cNvPr>
          <p:cNvGrpSpPr/>
          <p:nvPr/>
        </p:nvGrpSpPr>
        <p:grpSpPr>
          <a:xfrm>
            <a:off x="0" y="6408330"/>
            <a:ext cx="12192000" cy="477054"/>
            <a:chOff x="0" y="6408330"/>
            <a:chExt cx="12192000" cy="477054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92B9566A-C465-4CDD-A73F-4CB1BE4D0C51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EAC5B8E-F141-4388-B65E-458967CA192A}"/>
                </a:ext>
              </a:extLst>
            </p:cNvPr>
            <p:cNvSpPr txBox="1"/>
            <p:nvPr/>
          </p:nvSpPr>
          <p:spPr>
            <a:xfrm>
              <a:off x="2495600" y="6408330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9" name="Picture 2">
              <a:extLst>
                <a:ext uri="{FF2B5EF4-FFF2-40B4-BE49-F238E27FC236}">
                  <a16:creationId xmlns:a16="http://schemas.microsoft.com/office/drawing/2014/main" id="{55EB01AF-D87D-433E-8BB1-86588F2E4C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4">
              <a:extLst>
                <a:ext uri="{FF2B5EF4-FFF2-40B4-BE49-F238E27FC236}">
                  <a16:creationId xmlns:a16="http://schemas.microsoft.com/office/drawing/2014/main" id="{B7C7565A-408E-4C57-AD6A-68DA1E0FBD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922108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07407E-6 L -0.62187 0.20903 " pathEditMode="relative" rAng="0" ptsTypes="AA">
                                      <p:cBhvr>
                                        <p:cTn id="34" dur="1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94" y="1044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-0.6263 -0.10856 " pathEditMode="relative" rAng="0" ptsTypes="AA">
                                      <p:cBhvr>
                                        <p:cTn id="36" dur="1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15" y="-544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85185E-6 L -0.62018 0.10648 " pathEditMode="relative" rAng="0" ptsTypes="AA">
                                      <p:cBhvr>
                                        <p:cTn id="38" dur="1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16" y="532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11022E-16 L -0.62187 0.10671 " pathEditMode="relative" rAng="0" ptsTypes="AA">
                                      <p:cBhvr>
                                        <p:cTn id="40" dur="1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94" y="532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7 L -0.62187 -0.31273 " pathEditMode="relative" rAng="0" ptsTypes="AA">
                                      <p:cBhvr>
                                        <p:cTn id="42" dur="1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94" y="-1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animBg="1"/>
      <p:bldP spid="140" grpId="1" animBg="1"/>
      <p:bldP spid="140" grpId="2" animBg="1"/>
      <p:bldP spid="160" grpId="0" animBg="1"/>
      <p:bldP spid="160" grpId="1" animBg="1"/>
      <p:bldP spid="160" grpId="2" animBg="1"/>
      <p:bldP spid="161" grpId="0" animBg="1"/>
      <p:bldP spid="161" grpId="1" animBg="1"/>
      <p:bldP spid="161" grpId="2" animBg="1"/>
      <p:bldP spid="162" grpId="0" animBg="1"/>
      <p:bldP spid="162" grpId="1" animBg="1"/>
      <p:bldP spid="162" grpId="2" animBg="1"/>
      <p:bldP spid="163" grpId="0" animBg="1"/>
      <p:bldP spid="163" grpId="1" animBg="1"/>
      <p:bldP spid="163" grpId="2" animBg="1"/>
      <p:bldP spid="170" grpId="1" animBg="1"/>
      <p:bldP spid="171" grpId="1" animBg="1"/>
      <p:bldP spid="172" grpId="1" animBg="1"/>
      <p:bldP spid="173" grpId="1" animBg="1"/>
      <p:bldP spid="174" grpId="1" animBg="1"/>
      <p:bldP spid="215" grpId="0"/>
      <p:bldP spid="215" grpId="1"/>
      <p:bldP spid="2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tar Judul">
            <a:extLst>
              <a:ext uri="{FF2B5EF4-FFF2-40B4-BE49-F238E27FC236}">
                <a16:creationId xmlns:a16="http://schemas.microsoft.com/office/drawing/2014/main" id="{E9617536-CBD3-42C4-922E-D30063D1A675}"/>
              </a:ext>
            </a:extLst>
          </p:cNvPr>
          <p:cNvSpPr/>
          <p:nvPr/>
        </p:nvSpPr>
        <p:spPr>
          <a:xfrm>
            <a:off x="2924908" y="404664"/>
            <a:ext cx="9267092" cy="2336800"/>
          </a:xfrm>
          <a:custGeom>
            <a:avLst/>
            <a:gdLst>
              <a:gd name="connsiteX0" fmla="*/ 0 w 9626600"/>
              <a:gd name="connsiteY0" fmla="*/ 0 h 2336800"/>
              <a:gd name="connsiteX1" fmla="*/ 9626600 w 9626600"/>
              <a:gd name="connsiteY1" fmla="*/ 0 h 2336800"/>
              <a:gd name="connsiteX2" fmla="*/ 9626600 w 9626600"/>
              <a:gd name="connsiteY2" fmla="*/ 2336800 h 2336800"/>
              <a:gd name="connsiteX3" fmla="*/ 0 w 9626600"/>
              <a:gd name="connsiteY3" fmla="*/ 2336800 h 2336800"/>
              <a:gd name="connsiteX4" fmla="*/ 0 w 9626600"/>
              <a:gd name="connsiteY4" fmla="*/ 0 h 2336800"/>
              <a:gd name="connsiteX0" fmla="*/ 0 w 9626600"/>
              <a:gd name="connsiteY0" fmla="*/ 0 h 2336800"/>
              <a:gd name="connsiteX1" fmla="*/ 9626600 w 9626600"/>
              <a:gd name="connsiteY1" fmla="*/ 0 h 2336800"/>
              <a:gd name="connsiteX2" fmla="*/ 9601200 w 9626600"/>
              <a:gd name="connsiteY2" fmla="*/ 1905000 h 2336800"/>
              <a:gd name="connsiteX3" fmla="*/ 0 w 9626600"/>
              <a:gd name="connsiteY3" fmla="*/ 2336800 h 2336800"/>
              <a:gd name="connsiteX4" fmla="*/ 0 w 9626600"/>
              <a:gd name="connsiteY4" fmla="*/ 0 h 2336800"/>
              <a:gd name="connsiteX0" fmla="*/ 0 w 9601200"/>
              <a:gd name="connsiteY0" fmla="*/ 0 h 2336800"/>
              <a:gd name="connsiteX1" fmla="*/ 9550400 w 9601200"/>
              <a:gd name="connsiteY1" fmla="*/ 330200 h 2336800"/>
              <a:gd name="connsiteX2" fmla="*/ 9601200 w 9601200"/>
              <a:gd name="connsiteY2" fmla="*/ 1905000 h 2336800"/>
              <a:gd name="connsiteX3" fmla="*/ 0 w 9601200"/>
              <a:gd name="connsiteY3" fmla="*/ 2336800 h 2336800"/>
              <a:gd name="connsiteX4" fmla="*/ 0 w 9601200"/>
              <a:gd name="connsiteY4" fmla="*/ 0 h 2336800"/>
              <a:gd name="connsiteX0" fmla="*/ 0 w 9601200"/>
              <a:gd name="connsiteY0" fmla="*/ 0 h 2336800"/>
              <a:gd name="connsiteX1" fmla="*/ 9497718 w 9601200"/>
              <a:gd name="connsiteY1" fmla="*/ 279400 h 2336800"/>
              <a:gd name="connsiteX2" fmla="*/ 9601200 w 9601200"/>
              <a:gd name="connsiteY2" fmla="*/ 1905000 h 2336800"/>
              <a:gd name="connsiteX3" fmla="*/ 0 w 9601200"/>
              <a:gd name="connsiteY3" fmla="*/ 2336800 h 2336800"/>
              <a:gd name="connsiteX4" fmla="*/ 0 w 9601200"/>
              <a:gd name="connsiteY4" fmla="*/ 0 h 2336800"/>
              <a:gd name="connsiteX0" fmla="*/ 0 w 9497718"/>
              <a:gd name="connsiteY0" fmla="*/ 0 h 2336800"/>
              <a:gd name="connsiteX1" fmla="*/ 9497718 w 9497718"/>
              <a:gd name="connsiteY1" fmla="*/ 279400 h 2336800"/>
              <a:gd name="connsiteX2" fmla="*/ 9482667 w 9497718"/>
              <a:gd name="connsiteY2" fmla="*/ 1930400 h 2336800"/>
              <a:gd name="connsiteX3" fmla="*/ 0 w 9497718"/>
              <a:gd name="connsiteY3" fmla="*/ 2336800 h 2336800"/>
              <a:gd name="connsiteX4" fmla="*/ 0 w 9497718"/>
              <a:gd name="connsiteY4" fmla="*/ 0 h 2336800"/>
              <a:gd name="connsiteX0" fmla="*/ 0 w 9509008"/>
              <a:gd name="connsiteY0" fmla="*/ 0 h 2336800"/>
              <a:gd name="connsiteX1" fmla="*/ 9497718 w 9509008"/>
              <a:gd name="connsiteY1" fmla="*/ 279400 h 2336800"/>
              <a:gd name="connsiteX2" fmla="*/ 9509008 w 9509008"/>
              <a:gd name="connsiteY2" fmla="*/ 2006600 h 2336800"/>
              <a:gd name="connsiteX3" fmla="*/ 0 w 9509008"/>
              <a:gd name="connsiteY3" fmla="*/ 2336800 h 2336800"/>
              <a:gd name="connsiteX4" fmla="*/ 0 w 9509008"/>
              <a:gd name="connsiteY4" fmla="*/ 0 h 233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09008" h="2336800">
                <a:moveTo>
                  <a:pt x="0" y="0"/>
                </a:moveTo>
                <a:lnTo>
                  <a:pt x="9497718" y="279400"/>
                </a:lnTo>
                <a:cubicBezTo>
                  <a:pt x="9501481" y="855133"/>
                  <a:pt x="9505245" y="1430867"/>
                  <a:pt x="9509008" y="2006600"/>
                </a:cubicBezTo>
                <a:lnTo>
                  <a:pt x="0" y="2336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3000">
                <a:schemeClr val="bg1">
                  <a:tint val="80000"/>
                  <a:satMod val="250000"/>
                  <a:alpha val="86000"/>
                </a:schemeClr>
              </a:gs>
              <a:gs pos="57000">
                <a:srgbClr val="C9C9C9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9" name="Tujuan">
            <a:extLst>
              <a:ext uri="{FF2B5EF4-FFF2-40B4-BE49-F238E27FC236}">
                <a16:creationId xmlns:a16="http://schemas.microsoft.com/office/drawing/2014/main" id="{FFEC30E5-8B49-4E57-BEC1-797CE2FCDE13}"/>
              </a:ext>
            </a:extLst>
          </p:cNvPr>
          <p:cNvSpPr txBox="1"/>
          <p:nvPr/>
        </p:nvSpPr>
        <p:spPr>
          <a:xfrm>
            <a:off x="6888087" y="893063"/>
            <a:ext cx="5303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7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52400">
                    <a:prstClr val="black"/>
                  </a:glow>
                </a:effectLst>
                <a:uLnTx/>
                <a:uFillTx/>
                <a:latin typeface="Baccarat" pitchFamily="2" charset="0"/>
                <a:ea typeface="+mn-ea"/>
                <a:cs typeface="+mn-cs"/>
              </a:rPr>
              <a:t>TUJUAN</a:t>
            </a:r>
          </a:p>
        </p:txBody>
      </p:sp>
      <p:sp>
        <p:nvSpPr>
          <p:cNvPr id="10" name="Kotak Tujuan 1">
            <a:extLst>
              <a:ext uri="{FF2B5EF4-FFF2-40B4-BE49-F238E27FC236}">
                <a16:creationId xmlns:a16="http://schemas.microsoft.com/office/drawing/2014/main" id="{30EC0BA2-42FE-4192-BF25-D1A9384FEAD5}"/>
              </a:ext>
            </a:extLst>
          </p:cNvPr>
          <p:cNvSpPr/>
          <p:nvPr/>
        </p:nvSpPr>
        <p:spPr>
          <a:xfrm>
            <a:off x="0" y="3645024"/>
            <a:ext cx="9267092" cy="801567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FF0000">
                  <a:alpha val="4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1" name="Kotak Tujuan 2">
            <a:extLst>
              <a:ext uri="{FF2B5EF4-FFF2-40B4-BE49-F238E27FC236}">
                <a16:creationId xmlns:a16="http://schemas.microsoft.com/office/drawing/2014/main" id="{D9AC68E7-57E5-473F-B6B6-0319693E3D00}"/>
              </a:ext>
            </a:extLst>
          </p:cNvPr>
          <p:cNvSpPr/>
          <p:nvPr/>
        </p:nvSpPr>
        <p:spPr>
          <a:xfrm>
            <a:off x="0" y="4585732"/>
            <a:ext cx="9267092" cy="727572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00B0F0">
                  <a:alpha val="4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2" name="Kotak Tujuan 3">
            <a:extLst>
              <a:ext uri="{FF2B5EF4-FFF2-40B4-BE49-F238E27FC236}">
                <a16:creationId xmlns:a16="http://schemas.microsoft.com/office/drawing/2014/main" id="{B0F0A374-1301-4039-A0DB-E5E2D1E42367}"/>
              </a:ext>
            </a:extLst>
          </p:cNvPr>
          <p:cNvSpPr/>
          <p:nvPr/>
        </p:nvSpPr>
        <p:spPr>
          <a:xfrm>
            <a:off x="0" y="5478274"/>
            <a:ext cx="9267092" cy="646331"/>
          </a:xfrm>
          <a:prstGeom prst="rect">
            <a:avLst/>
          </a:prstGeom>
          <a:gradFill flip="none" rotWithShape="1">
            <a:gsLst>
              <a:gs pos="86000">
                <a:schemeClr val="bg1">
                  <a:tint val="80000"/>
                  <a:satMod val="250000"/>
                  <a:alpha val="20000"/>
                </a:schemeClr>
              </a:gs>
              <a:gs pos="22000">
                <a:schemeClr val="accent5">
                  <a:lumMod val="60000"/>
                  <a:lumOff val="40000"/>
                  <a:alpha val="5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63500">
                  <a:prstClr val="white">
                    <a:alpha val="75000"/>
                  </a:prstClr>
                </a:glo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3" name="Tujuan 3">
            <a:extLst>
              <a:ext uri="{FF2B5EF4-FFF2-40B4-BE49-F238E27FC236}">
                <a16:creationId xmlns:a16="http://schemas.microsoft.com/office/drawing/2014/main" id="{BE946292-9D43-40EC-98CF-52F004010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439" y="5476533"/>
            <a:ext cx="841760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99"/>
              </a:buClr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Tips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Hidup</a:t>
            </a:r>
            <a:r>
              <a:rPr lang="en-US" sz="3600" dirty="0"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Sehat untuk </a:t>
            </a:r>
            <a:r>
              <a:rPr lang="en-US" sz="3600" dirty="0" err="1"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Mencegah</a:t>
            </a:r>
            <a:r>
              <a:rPr lang="en-US" sz="3600" dirty="0"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Kanker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glow rad="63500">
                  <a:prstClr val="white">
                    <a:alpha val="75000"/>
                  </a:prstClr>
                </a:glow>
              </a:effectLst>
              <a:uLnTx/>
              <a:uFillTx/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" name="Tujuan 1">
            <a:extLst>
              <a:ext uri="{FF2B5EF4-FFF2-40B4-BE49-F238E27FC236}">
                <a16:creationId xmlns:a16="http://schemas.microsoft.com/office/drawing/2014/main" id="{4F1FB92F-FB8E-4B34-A93E-1ACD5A617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439" y="3672823"/>
            <a:ext cx="10168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buClr>
                <a:srgbClr val="FFFF99"/>
              </a:buClr>
              <a:defRPr/>
            </a:pPr>
            <a:r>
              <a:rPr lang="en-US" sz="4000" dirty="0" err="1"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Mengenali</a:t>
            </a:r>
            <a:r>
              <a:rPr lang="en-US" sz="4000" dirty="0"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Faktor</a:t>
            </a:r>
            <a:r>
              <a:rPr lang="en-US" sz="4000" dirty="0"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Pemicu</a:t>
            </a:r>
            <a:r>
              <a:rPr lang="en-US" sz="4000" dirty="0"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dan </a:t>
            </a:r>
            <a:r>
              <a:rPr lang="en-US" sz="4000" dirty="0" err="1"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Gejala</a:t>
            </a:r>
            <a:r>
              <a:rPr lang="en-US" sz="4000" dirty="0"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Kanker</a:t>
            </a:r>
            <a:endParaRPr lang="en-US" sz="4000" dirty="0">
              <a:solidFill>
                <a:prstClr val="black"/>
              </a:solidFill>
              <a:effectLst>
                <a:glow rad="63500">
                  <a:prstClr val="white">
                    <a:alpha val="75000"/>
                  </a:prstClr>
                </a:glow>
              </a:effectLst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5" name="Tujuan 1">
            <a:extLst>
              <a:ext uri="{FF2B5EF4-FFF2-40B4-BE49-F238E27FC236}">
                <a16:creationId xmlns:a16="http://schemas.microsoft.com/office/drawing/2014/main" id="{89D82B91-7B8B-41DD-B941-84A12AE9A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419" y="4626105"/>
            <a:ext cx="841760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99"/>
              </a:buClr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Cara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Mudah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Deteksi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Dini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Kanker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glow rad="63500">
                  <a:prstClr val="white">
                    <a:alpha val="75000"/>
                  </a:prstClr>
                </a:glow>
              </a:effectLst>
              <a:uLnTx/>
              <a:uFillTx/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02731BE-48ED-49F2-8655-A1B13ABAE717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564FCF0-5862-4C62-97E7-381B92089C93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428E3DE-3C0C-456A-AEB4-FAC9150E39CD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Picture 2">
              <a:extLst>
                <a:ext uri="{FF2B5EF4-FFF2-40B4-BE49-F238E27FC236}">
                  <a16:creationId xmlns:a16="http://schemas.microsoft.com/office/drawing/2014/main" id="{FB9C7E38-DE3E-4FCD-BDC7-24FC9B3666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id="{2D272251-FE8F-4F41-966D-A26ED66345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7371DC0-1AE5-CBCC-37F6-453A23462E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1"/>
            <a:ext cx="3138309" cy="302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063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 animBg="1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CF2D8BC-5246-4F45-B59D-CE880A4F0EEB}"/>
              </a:ext>
            </a:extLst>
          </p:cNvPr>
          <p:cNvGrpSpPr/>
          <p:nvPr/>
        </p:nvGrpSpPr>
        <p:grpSpPr>
          <a:xfrm>
            <a:off x="0" y="1618906"/>
            <a:ext cx="12191999" cy="3682303"/>
            <a:chOff x="0" y="1618906"/>
            <a:chExt cx="12191999" cy="3682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3604" y="1618906"/>
              <a:ext cx="9144793" cy="3682303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117C403-A2D8-4ABD-8F2C-4EE762BED1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83339"/>
            <a:stretch/>
          </p:blipFill>
          <p:spPr>
            <a:xfrm>
              <a:off x="0" y="1618906"/>
              <a:ext cx="1523603" cy="3682303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C21E743-1A0B-4EAF-8859-6FA1961184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83339"/>
            <a:stretch/>
          </p:blipFill>
          <p:spPr>
            <a:xfrm>
              <a:off x="10668396" y="1618906"/>
              <a:ext cx="1523603" cy="3682303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03FB8E-B39F-4022-BFDD-D8AA6A21F557}"/>
              </a:ext>
            </a:extLst>
          </p:cNvPr>
          <p:cNvGrpSpPr/>
          <p:nvPr/>
        </p:nvGrpSpPr>
        <p:grpSpPr>
          <a:xfrm>
            <a:off x="0" y="6480338"/>
            <a:ext cx="12192000" cy="477054"/>
            <a:chOff x="0" y="6450841"/>
            <a:chExt cx="12192000" cy="4770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0A9665D-0CD0-410C-9901-EAAB4528A2ED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A135150-36EB-475D-9B8F-83F9A7CBAECE}"/>
                </a:ext>
              </a:extLst>
            </p:cNvPr>
            <p:cNvSpPr txBox="1"/>
            <p:nvPr/>
          </p:nvSpPr>
          <p:spPr>
            <a:xfrm>
              <a:off x="2495600" y="6450841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3A4867B0-FC13-4C54-95E2-C796612400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B66F7C60-5292-4670-B742-B82B507303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8102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68696" y="-138223"/>
            <a:ext cx="8306148" cy="723013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6000">
                <a:srgbClr val="070707"/>
              </a:gs>
              <a:gs pos="37000">
                <a:schemeClr val="tx1">
                  <a:lumMod val="95000"/>
                  <a:lumOff val="5000"/>
                </a:schemeClr>
              </a:gs>
              <a:gs pos="100000">
                <a:schemeClr val="tx1">
                  <a:alpha val="3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pic>
        <p:nvPicPr>
          <p:cNvPr id="21" name="Kota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8640"/>
            <a:ext cx="5256028" cy="1671891"/>
          </a:xfrm>
          <a:prstGeom prst="rect">
            <a:avLst/>
          </a:prstGeom>
        </p:spPr>
      </p:pic>
      <p:pic>
        <p:nvPicPr>
          <p:cNvPr id="28" name="Kota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5" y="2003514"/>
            <a:ext cx="5420747" cy="1142229"/>
          </a:xfrm>
          <a:prstGeom prst="rect">
            <a:avLst/>
          </a:prstGeom>
        </p:spPr>
      </p:pic>
      <p:sp>
        <p:nvSpPr>
          <p:cNvPr id="6" name="KANKER 1"/>
          <p:cNvSpPr/>
          <p:nvPr/>
        </p:nvSpPr>
        <p:spPr>
          <a:xfrm>
            <a:off x="263352" y="361091"/>
            <a:ext cx="6924849" cy="1427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3200" dirty="0">
                <a:ln w="17780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</a:t>
            </a:r>
            <a:r>
              <a:rPr lang="id-ID" sz="3200" dirty="0">
                <a:ln w="17780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ANKER</a:t>
            </a:r>
            <a:r>
              <a:rPr lang="en-US" sz="3200" dirty="0">
                <a:ln w="17780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merupakan</a:t>
            </a:r>
            <a:r>
              <a:rPr lang="en-US" sz="3200" dirty="0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suatu</a:t>
            </a:r>
            <a:r>
              <a:rPr lang="en-US" sz="3200" dirty="0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perubahan</a:t>
            </a:r>
            <a:r>
              <a:rPr lang="en-US" sz="3200" dirty="0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se</a:t>
            </a:r>
            <a:r>
              <a:rPr lang="id-ID" sz="3200" dirty="0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 </a:t>
            </a:r>
            <a:r>
              <a:rPr lang="en-US" sz="3200" dirty="0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normal </a:t>
            </a:r>
            <a:r>
              <a:rPr lang="en-US" sz="3200" dirty="0" err="1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menjadi</a:t>
            </a:r>
            <a:r>
              <a:rPr lang="en-US" sz="3200" dirty="0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tidak</a:t>
            </a:r>
            <a:r>
              <a:rPr lang="en-US" sz="3200" dirty="0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normal (abnormal) </a:t>
            </a:r>
            <a:endParaRPr lang="id-ID" sz="3200" dirty="0">
              <a:ln w="17780" cmpd="sng">
                <a:noFill/>
                <a:prstDash val="solid"/>
                <a:miter lim="800000"/>
              </a:ln>
              <a:solidFill>
                <a:prstClr val="white"/>
              </a:solidFill>
              <a:effectLst>
                <a:glow rad="63500">
                  <a:prstClr val="black"/>
                </a:glow>
              </a:effectLst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0" name="KANKER 2"/>
          <p:cNvSpPr/>
          <p:nvPr/>
        </p:nvSpPr>
        <p:spPr>
          <a:xfrm>
            <a:off x="263353" y="2184552"/>
            <a:ext cx="5688632" cy="898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3200" dirty="0">
                <a:ln w="17780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KANKER</a:t>
            </a:r>
            <a:r>
              <a:rPr lang="en-US" sz="3200" dirty="0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bisa</a:t>
            </a:r>
            <a:r>
              <a:rPr lang="en-US" sz="3200" dirty="0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berawal</a:t>
            </a:r>
            <a:r>
              <a:rPr lang="en-US" sz="3200" dirty="0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dari</a:t>
            </a:r>
            <a:r>
              <a:rPr lang="en-US" sz="3200" dirty="0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d-ID" sz="3200" dirty="0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</a:t>
            </a:r>
            <a:r>
              <a:rPr lang="en-US" sz="3200" dirty="0" err="1">
                <a:ln w="17780" cmpd="sng">
                  <a:noFill/>
                  <a:prstDash val="solid"/>
                  <a:miter lim="800000"/>
                </a:ln>
                <a:solidFill>
                  <a:prstClr val="white"/>
                </a:solidFill>
                <a:effectLst>
                  <a:glow rad="63500">
                    <a:prstClr val="black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umor</a:t>
            </a:r>
            <a:endParaRPr lang="en-US" sz="3200" dirty="0">
              <a:ln w="17780" cmpd="sng">
                <a:noFill/>
                <a:prstDash val="solid"/>
                <a:miter lim="800000"/>
              </a:ln>
              <a:solidFill>
                <a:prstClr val="white"/>
              </a:solidFill>
              <a:effectLst>
                <a:glow rad="63500">
                  <a:prstClr val="black"/>
                </a:glow>
              </a:effectLst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35" name="Diagram"/>
          <p:cNvGraphicFramePr/>
          <p:nvPr>
            <p:extLst>
              <p:ext uri="{D42A27DB-BD31-4B8C-83A1-F6EECF244321}">
                <p14:modId xmlns:p14="http://schemas.microsoft.com/office/powerpoint/2010/main" val="3492987657"/>
              </p:ext>
            </p:extLst>
          </p:nvPr>
        </p:nvGraphicFramePr>
        <p:xfrm>
          <a:off x="1803402" y="3573955"/>
          <a:ext cx="5651449" cy="2736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7" name="Rectangle 36"/>
          <p:cNvSpPr/>
          <p:nvPr/>
        </p:nvSpPr>
        <p:spPr>
          <a:xfrm>
            <a:off x="263353" y="188640"/>
            <a:ext cx="6924850" cy="6028032"/>
          </a:xfrm>
          <a:prstGeom prst="rect">
            <a:avLst/>
          </a:prstGeom>
          <a:solidFill>
            <a:schemeClr val="l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>
              <a:lnSpc>
                <a:spcPct val="125000"/>
              </a:lnSpc>
              <a:buClr>
                <a:srgbClr val="2DA2BF"/>
              </a:buClr>
              <a:buSzPct val="68000"/>
              <a:defRPr/>
            </a:pPr>
            <a:endParaRPr lang="en-US" b="1" dirty="0">
              <a:solidFill>
                <a:srgbClr val="BB4F57"/>
              </a:solidFill>
              <a:effectLst>
                <a:glow rad="63500">
                  <a:prstClr val="white"/>
                </a:glo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9" name="Tumor--&gt; Kanker"/>
          <p:cNvSpPr/>
          <p:nvPr/>
        </p:nvSpPr>
        <p:spPr>
          <a:xfrm>
            <a:off x="407368" y="260648"/>
            <a:ext cx="66967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Clr>
                <a:srgbClr val="2DA2BF"/>
              </a:buClr>
              <a:buSzPct val="68000"/>
              <a:defRPr/>
            </a:pPr>
            <a:r>
              <a:rPr lang="en-US" sz="2800" dirty="0">
                <a:solidFill>
                  <a:srgbClr val="FF0000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Tumor </a:t>
            </a:r>
            <a:r>
              <a:rPr lang="en-US" sz="2800" dirty="0" err="1">
                <a:solidFill>
                  <a:srgbClr val="FF0000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Jinak</a:t>
            </a:r>
            <a:r>
              <a:rPr lang="en-US" sz="2800" dirty="0">
                <a:solidFill>
                  <a:srgbClr val="FF0000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d-ID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ertumbuhannya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lambat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tapi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d-ID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ila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dibiarkan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dan</a:t>
            </a:r>
            <a:r>
              <a:rPr lang="id-ID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tidak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segera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ditangani</a:t>
            </a:r>
            <a:r>
              <a:rPr lang="id-ID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dikhawatirkan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akan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berubah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m</a:t>
            </a:r>
            <a:r>
              <a:rPr lang="id-ID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en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jadi</a:t>
            </a:r>
            <a:r>
              <a:rPr lang="id-ID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d-ID" sz="2800" dirty="0">
                <a:solidFill>
                  <a:srgbClr val="FF0000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</a:t>
            </a:r>
            <a:r>
              <a:rPr lang="en-US" sz="2800" dirty="0" err="1">
                <a:solidFill>
                  <a:srgbClr val="FF0000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umor</a:t>
            </a:r>
            <a:r>
              <a:rPr lang="en-US" sz="2800" dirty="0">
                <a:solidFill>
                  <a:srgbClr val="FF0000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Ganas</a:t>
            </a:r>
            <a:r>
              <a:rPr lang="id-ID" sz="2800" dirty="0">
                <a:solidFill>
                  <a:srgbClr val="FF0000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n-US" sz="2800" dirty="0">
                <a:solidFill>
                  <a:srgbClr val="FF0000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dan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kalau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sudah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menjadi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ganas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itulah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yang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dinamakan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dengan </a:t>
            </a:r>
            <a:r>
              <a:rPr lang="en-US" sz="2800" dirty="0">
                <a:solidFill>
                  <a:srgbClr val="FF0000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</a:t>
            </a:r>
            <a:r>
              <a:rPr lang="id-ID" sz="2800" dirty="0">
                <a:solidFill>
                  <a:srgbClr val="FF0000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anker</a:t>
            </a:r>
            <a:endParaRPr lang="en-US" sz="2800" dirty="0">
              <a:solidFill>
                <a:srgbClr val="FF0000"/>
              </a:solidFill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8" name="Metastasis"/>
          <p:cNvSpPr/>
          <p:nvPr/>
        </p:nvSpPr>
        <p:spPr>
          <a:xfrm>
            <a:off x="407368" y="5157192"/>
            <a:ext cx="67808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Clr>
                <a:srgbClr val="2DA2BF"/>
              </a:buClr>
              <a:buSzPct val="68000"/>
              <a:defRPr/>
            </a:pPr>
            <a:r>
              <a:rPr lang="en-US" sz="2800" dirty="0" err="1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Sel</a:t>
            </a:r>
            <a:r>
              <a:rPr lang="en-US" sz="28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kanker</a:t>
            </a:r>
            <a:r>
              <a:rPr lang="en-US" sz="28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bisa</a:t>
            </a:r>
            <a:r>
              <a:rPr lang="en-US" sz="28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berpindah</a:t>
            </a:r>
            <a:r>
              <a:rPr lang="en-US" sz="28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ke</a:t>
            </a:r>
            <a:r>
              <a:rPr lang="id-ID" sz="28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bagian</a:t>
            </a:r>
            <a:r>
              <a:rPr lang="en-US" sz="28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tubuh</a:t>
            </a:r>
            <a:r>
              <a:rPr lang="en-US" sz="28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lain </a:t>
            </a:r>
            <a:r>
              <a:rPr lang="en-US" sz="2800" dirty="0" err="1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melalui</a:t>
            </a:r>
            <a:r>
              <a:rPr lang="en-US" sz="28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pembuluh</a:t>
            </a:r>
            <a:r>
              <a:rPr lang="en-US" sz="28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darah</a:t>
            </a:r>
            <a:r>
              <a:rPr lang="en-US" sz="28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800" dirty="0">
                <a:solidFill>
                  <a:srgbClr val="FF0000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(Metastasis) </a:t>
            </a:r>
          </a:p>
        </p:txBody>
      </p:sp>
      <p:sp>
        <p:nvSpPr>
          <p:cNvPr id="40" name="Kotak Tumor"/>
          <p:cNvSpPr/>
          <p:nvPr/>
        </p:nvSpPr>
        <p:spPr>
          <a:xfrm>
            <a:off x="3513927" y="3573016"/>
            <a:ext cx="2230397" cy="1130984"/>
          </a:xfrm>
          <a:prstGeom prst="rect">
            <a:avLst/>
          </a:prstGeom>
          <a:solidFill>
            <a:srgbClr val="5470C0"/>
          </a:solidFill>
          <a:ln w="5715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d-ID" sz="4400" b="1" dirty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TUMOR</a:t>
            </a:r>
            <a:endParaRPr 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41" name="Diagram 40"/>
          <p:cNvGraphicFramePr/>
          <p:nvPr>
            <p:extLst>
              <p:ext uri="{D42A27DB-BD31-4B8C-83A1-F6EECF244321}">
                <p14:modId xmlns:p14="http://schemas.microsoft.com/office/powerpoint/2010/main" val="686828024"/>
              </p:ext>
            </p:extLst>
          </p:nvPr>
        </p:nvGraphicFramePr>
        <p:xfrm>
          <a:off x="2448138" y="2787457"/>
          <a:ext cx="3707218" cy="1788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346216412"/>
              </p:ext>
            </p:extLst>
          </p:nvPr>
        </p:nvGraphicFramePr>
        <p:xfrm>
          <a:off x="2991741" y="3361012"/>
          <a:ext cx="3707218" cy="1788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3" name="Down Arrow 2"/>
          <p:cNvSpPr/>
          <p:nvPr/>
        </p:nvSpPr>
        <p:spPr>
          <a:xfrm>
            <a:off x="5580804" y="3789040"/>
            <a:ext cx="685800" cy="458972"/>
          </a:xfrm>
          <a:prstGeom prst="downArrow">
            <a:avLst>
              <a:gd name="adj1" fmla="val 44872"/>
              <a:gd name="adj2" fmla="val 4233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white"/>
              </a:solidFill>
              <a:latin typeface="Palatino Linotype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B27EBCA-C9AE-43A1-8C37-3FAB0B17E6E5}"/>
              </a:ext>
            </a:extLst>
          </p:cNvPr>
          <p:cNvGrpSpPr/>
          <p:nvPr/>
        </p:nvGrpSpPr>
        <p:grpSpPr>
          <a:xfrm>
            <a:off x="0" y="6453336"/>
            <a:ext cx="12192000" cy="504056"/>
            <a:chOff x="0" y="6381328"/>
            <a:chExt cx="12192000" cy="50405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BCCD8BF-37AD-4DE5-B0BC-8F88C9490B02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E2B6A1-8505-4A91-9B22-27180092838D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Picture 2">
              <a:extLst>
                <a:ext uri="{FF2B5EF4-FFF2-40B4-BE49-F238E27FC236}">
                  <a16:creationId xmlns:a16="http://schemas.microsoft.com/office/drawing/2014/main" id="{6B78B4C6-5CFD-4C20-92F1-DC70D27BEE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id="{B4D3ABB9-0207-4DE3-853D-7FF6F86608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48002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E808A880-DD83-4621-A6CE-E44BE4FD6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>
                                            <p:graphicEl>
                                              <a:dgm id="{E808A880-DD83-4621-A6CE-E44BE4FD6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>
                                            <p:graphicEl>
                                              <a:dgm id="{E808A880-DD83-4621-A6CE-E44BE4FD6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>
                                            <p:graphicEl>
                                              <a:dgm id="{E808A880-DD83-4621-A6CE-E44BE4FD66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8059479D-6445-40CE-86A1-BF1C3E8C01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graphicEl>
                                              <a:dgm id="{8059479D-6445-40CE-86A1-BF1C3E8C01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16A9B110-2E4C-4819-ABD1-B90A7104B1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>
                                            <p:graphicEl>
                                              <a:dgm id="{16A9B110-2E4C-4819-ABD1-B90A7104B1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>
                                            <p:graphicEl>
                                              <a:dgm id="{16A9B110-2E4C-4819-ABD1-B90A7104B1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CE09115B-2937-4F98-8F8C-E9E61B950D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graphicEl>
                                              <a:dgm id="{CE09115B-2937-4F98-8F8C-E9E61B950D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D708FBA9-A4DF-45C9-834E-5B759E4877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>
                                            <p:graphicEl>
                                              <a:dgm id="{D708FBA9-A4DF-45C9-834E-5B759E4877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>
                                            <p:graphicEl>
                                              <a:dgm id="{D708FBA9-A4DF-45C9-834E-5B759E4877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5">
                                            <p:graphicEl>
                                              <a:dgm id="{E808A880-DD83-4621-A6CE-E44BE4FD66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E808A880-DD83-4621-A6CE-E44BE4FD6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7" dur="500"/>
                                        <p:tgtEl>
                                          <p:spTgt spid="35">
                                            <p:graphicEl>
                                              <a:dgm id="{8059479D-6445-40CE-86A1-BF1C3E8C01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8059479D-6445-40CE-86A1-BF1C3E8C01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5">
                                            <p:graphicEl>
                                              <a:dgm id="{16A9B110-2E4C-4819-ABD1-B90A7104B1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5">
                                            <p:graphicEl>
                                              <a:dgm id="{16A9B110-2E4C-4819-ABD1-B90A7104B1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16A9B110-2E4C-4819-ABD1-B90A7104B1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4" dur="500"/>
                                        <p:tgtEl>
                                          <p:spTgt spid="35">
                                            <p:graphicEl>
                                              <a:dgm id="{CE09115B-2937-4F98-8F8C-E9E61B950D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CE09115B-2937-4F98-8F8C-E9E61B950D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5">
                                            <p:graphicEl>
                                              <a:dgm id="{D708FBA9-A4DF-45C9-834E-5B759E4877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5">
                                            <p:graphicEl>
                                              <a:dgm id="{D708FBA9-A4DF-45C9-834E-5B759E4877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dgm id="{D708FBA9-A4DF-45C9-834E-5B759E4877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0.27643 -0.00833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15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" presetClass="emph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30" grpId="0"/>
      <p:bldP spid="30" grpId="1"/>
      <p:bldGraphic spid="35" grpId="0">
        <p:bldSub>
          <a:bldDgm bld="one"/>
        </p:bldSub>
      </p:bldGraphic>
      <p:bldGraphic spid="35" grpId="1">
        <p:bldSub>
          <a:bldDgm bld="one"/>
        </p:bldSub>
      </p:bldGraphic>
      <p:bldP spid="37" grpId="0" animBg="1"/>
      <p:bldP spid="39" grpId="0"/>
      <p:bldP spid="38" grpId="0"/>
      <p:bldP spid="40" grpId="0" animBg="1"/>
      <p:bldP spid="40" grpId="1" animBg="1"/>
      <p:bldP spid="40" grpId="2" animBg="1"/>
      <p:bldP spid="40" grpId="3" animBg="1"/>
      <p:bldGraphic spid="41" grpId="0">
        <p:bldAsOne/>
      </p:bldGraphic>
      <p:bldGraphic spid="15" grpId="0">
        <p:bldAsOne/>
      </p:bldGraphic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48392C-9A4F-F4FA-F93A-F3B168F945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848" y="1109804"/>
            <a:ext cx="9860280" cy="5221224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1055440" y="44624"/>
            <a:ext cx="10297144" cy="1079164"/>
            <a:chOff x="3792375" y="609048"/>
            <a:chExt cx="9441596" cy="1279911"/>
          </a:xfrm>
          <a:solidFill>
            <a:srgbClr val="FFFF00"/>
          </a:solidFill>
        </p:grpSpPr>
        <p:cxnSp>
          <p:nvCxnSpPr>
            <p:cNvPr id="32" name="Straight Connector 31"/>
            <p:cNvCxnSpPr>
              <a:cxnSpLocks/>
              <a:stCxn id="35" idx="2"/>
              <a:endCxn id="38" idx="1"/>
            </p:cNvCxnSpPr>
            <p:nvPr/>
          </p:nvCxnSpPr>
          <p:spPr>
            <a:xfrm flipH="1">
              <a:off x="3838095" y="730623"/>
              <a:ext cx="4489710" cy="991840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cxnSpLocks/>
              <a:stCxn id="35" idx="6"/>
              <a:endCxn id="38" idx="3"/>
            </p:cNvCxnSpPr>
            <p:nvPr/>
          </p:nvCxnSpPr>
          <p:spPr>
            <a:xfrm>
              <a:off x="8573930" y="730623"/>
              <a:ext cx="4660041" cy="991840"/>
            </a:xfrm>
            <a:prstGeom prst="straightConnector1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34" name="Group 33"/>
            <p:cNvGrpSpPr/>
            <p:nvPr/>
          </p:nvGrpSpPr>
          <p:grpSpPr>
            <a:xfrm>
              <a:off x="3792375" y="1539930"/>
              <a:ext cx="9441596" cy="349029"/>
              <a:chOff x="3438045" y="602670"/>
              <a:chExt cx="9441596" cy="349029"/>
            </a:xfrm>
            <a:grpFill/>
          </p:grpSpPr>
          <p:grpSp>
            <p:nvGrpSpPr>
              <p:cNvPr id="36" name="Group 35"/>
              <p:cNvGrpSpPr/>
              <p:nvPr/>
            </p:nvGrpSpPr>
            <p:grpSpPr>
              <a:xfrm>
                <a:off x="3483765" y="609569"/>
                <a:ext cx="9395876" cy="342130"/>
                <a:chOff x="1781965" y="985559"/>
                <a:chExt cx="9395876" cy="255324"/>
              </a:xfrm>
              <a:grpFill/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1781965" y="997527"/>
                  <a:ext cx="9395876" cy="238207"/>
                </a:xfrm>
                <a:prstGeom prst="rect">
                  <a:avLst/>
                </a:prstGeom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Palatino Linotype"/>
                  </a:endParaRPr>
                </a:p>
              </p:txBody>
            </p:sp>
            <p:sp>
              <p:nvSpPr>
                <p:cNvPr id="39" name="Rounded Rectangle 38"/>
                <p:cNvSpPr/>
                <p:nvPr/>
              </p:nvSpPr>
              <p:spPr>
                <a:xfrm flipH="1">
                  <a:off x="11111816" y="985559"/>
                  <a:ext cx="45720" cy="255324"/>
                </a:xfrm>
                <a:prstGeom prst="roundRect">
                  <a:avLst/>
                </a:prstGeom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>
                    <a:solidFill>
                      <a:prstClr val="white"/>
                    </a:solidFill>
                    <a:latin typeface="Palatino Linotype"/>
                  </a:endParaRPr>
                </a:p>
              </p:txBody>
            </p:sp>
          </p:grpSp>
          <p:sp>
            <p:nvSpPr>
              <p:cNvPr id="37" name="Rounded Rectangle 36"/>
              <p:cNvSpPr/>
              <p:nvPr/>
            </p:nvSpPr>
            <p:spPr>
              <a:xfrm flipH="1">
                <a:off x="3438045" y="602670"/>
                <a:ext cx="45720" cy="342130"/>
              </a:xfrm>
              <a:prstGeom prst="roundRect">
                <a:avLst/>
              </a:prstGeom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Palatino Linotype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8327805" y="609048"/>
              <a:ext cx="246125" cy="24315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Palatino Linotype"/>
              </a:endParaRPr>
            </a:p>
          </p:txBody>
        </p:sp>
      </p:grpSp>
      <p:pic>
        <p:nvPicPr>
          <p:cNvPr id="50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838" y="1202633"/>
            <a:ext cx="7848872" cy="531048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1044" y="1194120"/>
            <a:ext cx="7869888" cy="5364001"/>
          </a:xfrm>
          <a:prstGeom prst="rect">
            <a:avLst/>
          </a:prstGeom>
        </p:spPr>
      </p:pic>
      <p:pic>
        <p:nvPicPr>
          <p:cNvPr id="61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6765" y="1167155"/>
            <a:ext cx="7992127" cy="5286181"/>
          </a:xfrm>
          <a:prstGeom prst="rect">
            <a:avLst/>
          </a:prstGeom>
        </p:spPr>
      </p:pic>
      <p:pic>
        <p:nvPicPr>
          <p:cNvPr id="68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0288" y="1160957"/>
            <a:ext cx="7848872" cy="5246220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9F7C9AAB-E810-4427-B099-6B589604C281}"/>
              </a:ext>
            </a:extLst>
          </p:cNvPr>
          <p:cNvGrpSpPr/>
          <p:nvPr/>
        </p:nvGrpSpPr>
        <p:grpSpPr>
          <a:xfrm>
            <a:off x="0" y="6480338"/>
            <a:ext cx="12192000" cy="477054"/>
            <a:chOff x="0" y="6450841"/>
            <a:chExt cx="12192000" cy="47705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76E9316-3475-4BAA-BEBC-3C1FCE7ECDBF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C047F27-D807-4A6B-80C0-1D9382A502E4}"/>
                </a:ext>
              </a:extLst>
            </p:cNvPr>
            <p:cNvSpPr txBox="1"/>
            <p:nvPr/>
          </p:nvSpPr>
          <p:spPr>
            <a:xfrm>
              <a:off x="2495600" y="6450841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1" name="Picture 2">
              <a:extLst>
                <a:ext uri="{FF2B5EF4-FFF2-40B4-BE49-F238E27FC236}">
                  <a16:creationId xmlns:a16="http://schemas.microsoft.com/office/drawing/2014/main" id="{1433B606-E0F3-4A71-A50D-D7939DB4EA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4">
              <a:extLst>
                <a:ext uri="{FF2B5EF4-FFF2-40B4-BE49-F238E27FC236}">
                  <a16:creationId xmlns:a16="http://schemas.microsoft.com/office/drawing/2014/main" id="{72A5B9CC-EF0D-443F-B6FC-95A5178525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0998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Kotak Title"/>
          <p:cNvSpPr/>
          <p:nvPr/>
        </p:nvSpPr>
        <p:spPr>
          <a:xfrm>
            <a:off x="0" y="1484784"/>
            <a:ext cx="12192000" cy="3528392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2000">
              <a:solidFill>
                <a:prstClr val="black"/>
              </a:solidFill>
              <a:latin typeface="Palatino Linotype"/>
            </a:endParaRPr>
          </a:p>
        </p:txBody>
      </p:sp>
      <p:sp>
        <p:nvSpPr>
          <p:cNvPr id="5" name="Title"/>
          <p:cNvSpPr txBox="1"/>
          <p:nvPr/>
        </p:nvSpPr>
        <p:spPr>
          <a:xfrm>
            <a:off x="1487488" y="1772816"/>
            <a:ext cx="964907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d-ID" sz="8800" dirty="0">
                <a:solidFill>
                  <a:srgbClr val="FFFF00"/>
                </a:solidFill>
                <a:effectLst>
                  <a:glow rad="152400">
                    <a:prstClr val="black"/>
                  </a:glow>
                </a:effectLst>
                <a:latin typeface="Baccarat" pitchFamily="2" charset="0"/>
              </a:rPr>
              <a:t>FAKTOR PEMICU KANKER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75959786"/>
              </p:ext>
            </p:extLst>
          </p:nvPr>
        </p:nvGraphicFramePr>
        <p:xfrm>
          <a:off x="3791744" y="44624"/>
          <a:ext cx="7909096" cy="6357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Oval 3"/>
          <p:cNvSpPr/>
          <p:nvPr/>
        </p:nvSpPr>
        <p:spPr>
          <a:xfrm>
            <a:off x="622051" y="692696"/>
            <a:ext cx="3397501" cy="5180721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>
              <a:solidFill>
                <a:prstClr val="black"/>
              </a:solidFill>
              <a:latin typeface="Palatino Linotype"/>
            </a:endParaRPr>
          </a:p>
        </p:txBody>
      </p:sp>
      <p:sp>
        <p:nvSpPr>
          <p:cNvPr id="9" name="Title"/>
          <p:cNvSpPr txBox="1"/>
          <p:nvPr/>
        </p:nvSpPr>
        <p:spPr>
          <a:xfrm>
            <a:off x="491160" y="1677449"/>
            <a:ext cx="36623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d-ID" sz="6000" dirty="0">
                <a:solidFill>
                  <a:srgbClr val="FFFF00"/>
                </a:solidFill>
                <a:effectLst>
                  <a:glow rad="152400">
                    <a:prstClr val="black"/>
                  </a:glow>
                </a:effectLst>
                <a:latin typeface="Baccarat" pitchFamily="2" charset="0"/>
              </a:rPr>
              <a:t>FAKTOR PEMICU KANKER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BF66EE-1F85-43D5-9280-35CB76469D64}"/>
              </a:ext>
            </a:extLst>
          </p:cNvPr>
          <p:cNvGrpSpPr/>
          <p:nvPr/>
        </p:nvGrpSpPr>
        <p:grpSpPr>
          <a:xfrm>
            <a:off x="0" y="6480338"/>
            <a:ext cx="12192000" cy="477054"/>
            <a:chOff x="0" y="6450841"/>
            <a:chExt cx="12192000" cy="4770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CEA8757-CA5E-4C7A-95E5-A494005ABB7C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80CCC00-9D9D-47E1-ACD7-CD1B30D86E4E}"/>
                </a:ext>
              </a:extLst>
            </p:cNvPr>
            <p:cNvSpPr txBox="1"/>
            <p:nvPr/>
          </p:nvSpPr>
          <p:spPr>
            <a:xfrm>
              <a:off x="2495600" y="6450841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B7344430-968A-4A06-9C72-AC0E95EBB0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>
              <a:extLst>
                <a:ext uri="{FF2B5EF4-FFF2-40B4-BE49-F238E27FC236}">
                  <a16:creationId xmlns:a16="http://schemas.microsoft.com/office/drawing/2014/main" id="{CBAA54B2-AA45-4A68-818F-4BA0D8DE73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5709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25 -1.11111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-0.25 -1.48148E-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47A4719-CDB1-4AF0-BA4A-EA8B838E0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D695197-4D32-46E3-84B1-045B78C47D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">
                                            <p:graphicEl>
                                              <a:dgm id="{CD695197-4D32-46E3-84B1-045B78C47D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">
                                            <p:graphicEl>
                                              <a:dgm id="{CD695197-4D32-46E3-84B1-045B78C47D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0048EC-B90B-4027-A026-C32B2C17D7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">
                                            <p:graphicEl>
                                              <a:dgm id="{100048EC-B90B-4027-A026-C32B2C17D7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">
                                            <p:graphicEl>
                                              <a:dgm id="{100048EC-B90B-4027-A026-C32B2C17D7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96F9C76-BD04-4EFE-8DA8-14EFDB1935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">
                                            <p:graphicEl>
                                              <a:dgm id="{C96F9C76-BD04-4EFE-8DA8-14EFDB1935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">
                                            <p:graphicEl>
                                              <a:dgm id="{C96F9C76-BD04-4EFE-8DA8-14EFDB1935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B325A7-264C-45CC-8EE8-AC7FC01632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">
                                            <p:graphicEl>
                                              <a:dgm id="{52B325A7-264C-45CC-8EE8-AC7FC01632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">
                                            <p:graphicEl>
                                              <a:dgm id="{52B325A7-264C-45CC-8EE8-AC7FC01632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9854255-A95A-435D-980F-D8EA3CE7ED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C9854255-A95A-435D-980F-D8EA3CE7ED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3">
                                            <p:graphicEl>
                                              <a:dgm id="{C9854255-A95A-435D-980F-D8EA3CE7ED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5881D82-B17B-466E-A4F6-1DE6681EC8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">
                                            <p:graphicEl>
                                              <a:dgm id="{A5881D82-B17B-466E-A4F6-1DE6681EC8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">
                                            <p:graphicEl>
                                              <a:dgm id="{A5881D82-B17B-466E-A4F6-1DE6681EC8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614DF5C-98CE-4AD6-870D-8220F4F99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3">
                                            <p:graphicEl>
                                              <a:dgm id="{5614DF5C-98CE-4AD6-870D-8220F4F99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3">
                                            <p:graphicEl>
                                              <a:dgm id="{5614DF5C-98CE-4AD6-870D-8220F4F99F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F85A3A8-DC41-4EC2-93D0-3F2F268DD6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">
                                            <p:graphicEl>
                                              <a:dgm id="{5F85A3A8-DC41-4EC2-93D0-3F2F268DD6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">
                                            <p:graphicEl>
                                              <a:dgm id="{5F85A3A8-DC41-4EC2-93D0-3F2F268DD6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6F6E5BC-CCB0-4BB8-9C2F-B5497A5104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">
                                            <p:graphicEl>
                                              <a:dgm id="{36F6E5BC-CCB0-4BB8-9C2F-B5497A5104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36F6E5BC-CCB0-4BB8-9C2F-B5497A5104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4562D54-D7D5-40F6-9513-4721EC57E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3">
                                            <p:graphicEl>
                                              <a:dgm id="{F4562D54-D7D5-40F6-9513-4721EC57E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">
                                            <p:graphicEl>
                                              <a:dgm id="{F4562D54-D7D5-40F6-9513-4721EC57E3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BE86555-2590-496B-A746-3DB3786B4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">
                                            <p:graphicEl>
                                              <a:dgm id="{BBE86555-2590-496B-A746-3DB3786B4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">
                                            <p:graphicEl>
                                              <a:dgm id="{BBE86555-2590-496B-A746-3DB3786B40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BF7724-17DD-4319-8BB0-6BEA7F2F16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3">
                                            <p:graphicEl>
                                              <a:dgm id="{65BF7724-17DD-4319-8BB0-6BEA7F2F16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3">
                                            <p:graphicEl>
                                              <a:dgm id="{65BF7724-17DD-4319-8BB0-6BEA7F2F16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uiExpand="1" animBg="1"/>
      <p:bldP spid="5" grpId="0"/>
      <p:bldP spid="5" grpId="1" uiExpand="1"/>
      <p:bldP spid="5" grpId="2"/>
      <p:bldGraphic spid="3" grpId="0">
        <p:bldSub>
          <a:bldDgm bld="one"/>
        </p:bldSub>
      </p:bldGraphic>
      <p:bldP spid="4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25000"/>
            <a:lum/>
          </a:blip>
          <a:srcRect/>
          <a:stretch>
            <a:fillRect t="-1000" r="-5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Kotak Title"/>
          <p:cNvSpPr/>
          <p:nvPr/>
        </p:nvSpPr>
        <p:spPr>
          <a:xfrm>
            <a:off x="0" y="1484784"/>
            <a:ext cx="12192000" cy="3708400"/>
          </a:xfrm>
          <a:custGeom>
            <a:avLst/>
            <a:gdLst>
              <a:gd name="connsiteX0" fmla="*/ 0 w 10388600"/>
              <a:gd name="connsiteY0" fmla="*/ 0 h 3048000"/>
              <a:gd name="connsiteX1" fmla="*/ 10388600 w 10388600"/>
              <a:gd name="connsiteY1" fmla="*/ 0 h 3048000"/>
              <a:gd name="connsiteX2" fmla="*/ 10388600 w 10388600"/>
              <a:gd name="connsiteY2" fmla="*/ 3048000 h 3048000"/>
              <a:gd name="connsiteX3" fmla="*/ 0 w 10388600"/>
              <a:gd name="connsiteY3" fmla="*/ 3048000 h 3048000"/>
              <a:gd name="connsiteX4" fmla="*/ 0 w 10388600"/>
              <a:gd name="connsiteY4" fmla="*/ 0 h 3048000"/>
              <a:gd name="connsiteX0" fmla="*/ 457200 w 10388600"/>
              <a:gd name="connsiteY0" fmla="*/ 101600 h 3048000"/>
              <a:gd name="connsiteX1" fmla="*/ 10388600 w 10388600"/>
              <a:gd name="connsiteY1" fmla="*/ 0 h 3048000"/>
              <a:gd name="connsiteX2" fmla="*/ 10388600 w 10388600"/>
              <a:gd name="connsiteY2" fmla="*/ 3048000 h 3048000"/>
              <a:gd name="connsiteX3" fmla="*/ 0 w 10388600"/>
              <a:gd name="connsiteY3" fmla="*/ 3048000 h 3048000"/>
              <a:gd name="connsiteX4" fmla="*/ 457200 w 10388600"/>
              <a:gd name="connsiteY4" fmla="*/ 101600 h 3048000"/>
              <a:gd name="connsiteX0" fmla="*/ 0 w 9931400"/>
              <a:gd name="connsiteY0" fmla="*/ 101600 h 3048000"/>
              <a:gd name="connsiteX1" fmla="*/ 9931400 w 9931400"/>
              <a:gd name="connsiteY1" fmla="*/ 0 h 3048000"/>
              <a:gd name="connsiteX2" fmla="*/ 9931400 w 9931400"/>
              <a:gd name="connsiteY2" fmla="*/ 3048000 h 3048000"/>
              <a:gd name="connsiteX3" fmla="*/ 50800 w 9931400"/>
              <a:gd name="connsiteY3" fmla="*/ 2844800 h 3048000"/>
              <a:gd name="connsiteX4" fmla="*/ 0 w 9931400"/>
              <a:gd name="connsiteY4" fmla="*/ 101600 h 3048000"/>
              <a:gd name="connsiteX0" fmla="*/ 12700 w 9880600"/>
              <a:gd name="connsiteY0" fmla="*/ 114300 h 3048000"/>
              <a:gd name="connsiteX1" fmla="*/ 9880600 w 9880600"/>
              <a:gd name="connsiteY1" fmla="*/ 0 h 3048000"/>
              <a:gd name="connsiteX2" fmla="*/ 9880600 w 9880600"/>
              <a:gd name="connsiteY2" fmla="*/ 3048000 h 3048000"/>
              <a:gd name="connsiteX3" fmla="*/ 0 w 9880600"/>
              <a:gd name="connsiteY3" fmla="*/ 2844800 h 3048000"/>
              <a:gd name="connsiteX4" fmla="*/ 12700 w 9880600"/>
              <a:gd name="connsiteY4" fmla="*/ 114300 h 3048000"/>
              <a:gd name="connsiteX0" fmla="*/ 12700 w 9880600"/>
              <a:gd name="connsiteY0" fmla="*/ 431800 h 3365500"/>
              <a:gd name="connsiteX1" fmla="*/ 9245600 w 9880600"/>
              <a:gd name="connsiteY1" fmla="*/ 0 h 3365500"/>
              <a:gd name="connsiteX2" fmla="*/ 9880600 w 9880600"/>
              <a:gd name="connsiteY2" fmla="*/ 3365500 h 3365500"/>
              <a:gd name="connsiteX3" fmla="*/ 0 w 9880600"/>
              <a:gd name="connsiteY3" fmla="*/ 3162300 h 3365500"/>
              <a:gd name="connsiteX4" fmla="*/ 12700 w 9880600"/>
              <a:gd name="connsiteY4" fmla="*/ 431800 h 3365500"/>
              <a:gd name="connsiteX0" fmla="*/ 12700 w 9245600"/>
              <a:gd name="connsiteY0" fmla="*/ 431800 h 3683000"/>
              <a:gd name="connsiteX1" fmla="*/ 9245600 w 9245600"/>
              <a:gd name="connsiteY1" fmla="*/ 0 h 3683000"/>
              <a:gd name="connsiteX2" fmla="*/ 9207500 w 9245600"/>
              <a:gd name="connsiteY2" fmla="*/ 3683000 h 3683000"/>
              <a:gd name="connsiteX3" fmla="*/ 0 w 9245600"/>
              <a:gd name="connsiteY3" fmla="*/ 3162300 h 3683000"/>
              <a:gd name="connsiteX4" fmla="*/ 12700 w 9245600"/>
              <a:gd name="connsiteY4" fmla="*/ 431800 h 3683000"/>
              <a:gd name="connsiteX0" fmla="*/ 12700 w 9207500"/>
              <a:gd name="connsiteY0" fmla="*/ 457200 h 3708400"/>
              <a:gd name="connsiteX1" fmla="*/ 9194800 w 9207500"/>
              <a:gd name="connsiteY1" fmla="*/ 0 h 3708400"/>
              <a:gd name="connsiteX2" fmla="*/ 9207500 w 9207500"/>
              <a:gd name="connsiteY2" fmla="*/ 3708400 h 3708400"/>
              <a:gd name="connsiteX3" fmla="*/ 0 w 9207500"/>
              <a:gd name="connsiteY3" fmla="*/ 3187700 h 3708400"/>
              <a:gd name="connsiteX4" fmla="*/ 12700 w 9207500"/>
              <a:gd name="connsiteY4" fmla="*/ 457200 h 37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7500" h="3708400">
                <a:moveTo>
                  <a:pt x="12700" y="457200"/>
                </a:moveTo>
                <a:lnTo>
                  <a:pt x="9194800" y="0"/>
                </a:lnTo>
                <a:cubicBezTo>
                  <a:pt x="9199033" y="1236133"/>
                  <a:pt x="9203267" y="2472267"/>
                  <a:pt x="9207500" y="3708400"/>
                </a:cubicBezTo>
                <a:lnTo>
                  <a:pt x="0" y="3187700"/>
                </a:lnTo>
                <a:cubicBezTo>
                  <a:pt x="4233" y="2277533"/>
                  <a:pt x="8467" y="1367367"/>
                  <a:pt x="12700" y="457200"/>
                </a:cubicBezTo>
                <a:close/>
              </a:path>
            </a:pathLst>
          </a:custGeom>
          <a:gradFill rotWithShape="1">
            <a:gsLst>
              <a:gs pos="0">
                <a:srgbClr val="5470C0">
                  <a:alpha val="53000"/>
                </a:srgbClr>
              </a:gs>
              <a:gs pos="68000">
                <a:srgbClr val="00B0F0"/>
              </a:gs>
              <a:gs pos="100000">
                <a:schemeClr val="tx2">
                  <a:lumMod val="20000"/>
                  <a:lumOff val="80000"/>
                </a:schemeClr>
              </a:gs>
            </a:gsLst>
            <a:path path="circle">
              <a:fillToRect l="50000" t="130000" r="50000" b="-30000"/>
            </a:path>
          </a:gradFill>
          <a:ln>
            <a:noFill/>
          </a:ln>
          <a:effectLst>
            <a:outerShdw blurRad="57150" dist="38100" dir="5400000" algn="ctr" rotWithShape="0">
              <a:srgbClr val="7CCA62">
                <a:shade val="9000"/>
                <a:alpha val="48000"/>
                <a:satMod val="105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35" name="Title"/>
          <p:cNvSpPr txBox="1"/>
          <p:nvPr/>
        </p:nvSpPr>
        <p:spPr>
          <a:xfrm>
            <a:off x="839416" y="2471677"/>
            <a:ext cx="105131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d-ID" sz="8800" dirty="0">
                <a:solidFill>
                  <a:prstClr val="white"/>
                </a:solidFill>
                <a:latin typeface="Baccarat" pitchFamily="2" charset="0"/>
              </a:rPr>
              <a:t>KANKER </a:t>
            </a:r>
            <a:r>
              <a:rPr lang="en-US" sz="8800" dirty="0" err="1">
                <a:solidFill>
                  <a:prstClr val="white"/>
                </a:solidFill>
                <a:latin typeface="Baccarat" pitchFamily="2" charset="0"/>
              </a:rPr>
              <a:t>paru-paru</a:t>
            </a:r>
            <a:endParaRPr lang="en-US" sz="8800" dirty="0">
              <a:solidFill>
                <a:prstClr val="white"/>
              </a:solidFill>
              <a:latin typeface="Baccarat" pitchFamily="2" charset="0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/>
        </p:blipFill>
        <p:spPr bwMode="auto">
          <a:xfrm>
            <a:off x="0" y="0"/>
            <a:ext cx="12192000" cy="685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-178210" y="-138221"/>
            <a:ext cx="8217310" cy="7186723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6000">
                <a:srgbClr val="070707"/>
              </a:gs>
              <a:gs pos="37000">
                <a:schemeClr val="tx1">
                  <a:lumMod val="95000"/>
                  <a:lumOff val="5000"/>
                </a:schemeClr>
              </a:gs>
              <a:gs pos="100000">
                <a:schemeClr val="tx1">
                  <a:alpha val="3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0" y="38100"/>
            <a:ext cx="12192000" cy="1866900"/>
            <a:chOff x="-101600" y="88900"/>
            <a:chExt cx="9334500" cy="1866900"/>
          </a:xfrm>
          <a:gradFill>
            <a:gsLst>
              <a:gs pos="30000">
                <a:srgbClr val="0070C0"/>
              </a:gs>
              <a:gs pos="64000">
                <a:srgbClr val="00B0F0"/>
              </a:gs>
              <a:gs pos="92000">
                <a:schemeClr val="tx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9" name="Kotak Title"/>
            <p:cNvSpPr/>
            <p:nvPr/>
          </p:nvSpPr>
          <p:spPr>
            <a:xfrm>
              <a:off x="-101600" y="88900"/>
              <a:ext cx="9334500" cy="1866900"/>
            </a:xfrm>
            <a:custGeom>
              <a:avLst/>
              <a:gdLst>
                <a:gd name="connsiteX0" fmla="*/ 0 w 10388600"/>
                <a:gd name="connsiteY0" fmla="*/ 0 h 3048000"/>
                <a:gd name="connsiteX1" fmla="*/ 10388600 w 10388600"/>
                <a:gd name="connsiteY1" fmla="*/ 0 h 3048000"/>
                <a:gd name="connsiteX2" fmla="*/ 10388600 w 10388600"/>
                <a:gd name="connsiteY2" fmla="*/ 3048000 h 3048000"/>
                <a:gd name="connsiteX3" fmla="*/ 0 w 10388600"/>
                <a:gd name="connsiteY3" fmla="*/ 3048000 h 3048000"/>
                <a:gd name="connsiteX4" fmla="*/ 0 w 10388600"/>
                <a:gd name="connsiteY4" fmla="*/ 0 h 3048000"/>
                <a:gd name="connsiteX0" fmla="*/ 457200 w 10388600"/>
                <a:gd name="connsiteY0" fmla="*/ 101600 h 3048000"/>
                <a:gd name="connsiteX1" fmla="*/ 10388600 w 10388600"/>
                <a:gd name="connsiteY1" fmla="*/ 0 h 3048000"/>
                <a:gd name="connsiteX2" fmla="*/ 10388600 w 10388600"/>
                <a:gd name="connsiteY2" fmla="*/ 3048000 h 3048000"/>
                <a:gd name="connsiteX3" fmla="*/ 0 w 10388600"/>
                <a:gd name="connsiteY3" fmla="*/ 3048000 h 3048000"/>
                <a:gd name="connsiteX4" fmla="*/ 457200 w 10388600"/>
                <a:gd name="connsiteY4" fmla="*/ 101600 h 3048000"/>
                <a:gd name="connsiteX0" fmla="*/ 0 w 9931400"/>
                <a:gd name="connsiteY0" fmla="*/ 101600 h 3048000"/>
                <a:gd name="connsiteX1" fmla="*/ 9931400 w 9931400"/>
                <a:gd name="connsiteY1" fmla="*/ 0 h 3048000"/>
                <a:gd name="connsiteX2" fmla="*/ 9931400 w 9931400"/>
                <a:gd name="connsiteY2" fmla="*/ 3048000 h 3048000"/>
                <a:gd name="connsiteX3" fmla="*/ 50800 w 9931400"/>
                <a:gd name="connsiteY3" fmla="*/ 2844800 h 3048000"/>
                <a:gd name="connsiteX4" fmla="*/ 0 w 9931400"/>
                <a:gd name="connsiteY4" fmla="*/ 101600 h 3048000"/>
                <a:gd name="connsiteX0" fmla="*/ 12700 w 9880600"/>
                <a:gd name="connsiteY0" fmla="*/ 114300 h 3048000"/>
                <a:gd name="connsiteX1" fmla="*/ 9880600 w 9880600"/>
                <a:gd name="connsiteY1" fmla="*/ 0 h 3048000"/>
                <a:gd name="connsiteX2" fmla="*/ 9880600 w 9880600"/>
                <a:gd name="connsiteY2" fmla="*/ 3048000 h 3048000"/>
                <a:gd name="connsiteX3" fmla="*/ 0 w 9880600"/>
                <a:gd name="connsiteY3" fmla="*/ 2844800 h 3048000"/>
                <a:gd name="connsiteX4" fmla="*/ 12700 w 9880600"/>
                <a:gd name="connsiteY4" fmla="*/ 114300 h 3048000"/>
                <a:gd name="connsiteX0" fmla="*/ 12700 w 9880600"/>
                <a:gd name="connsiteY0" fmla="*/ 431800 h 3365500"/>
                <a:gd name="connsiteX1" fmla="*/ 9245600 w 9880600"/>
                <a:gd name="connsiteY1" fmla="*/ 0 h 3365500"/>
                <a:gd name="connsiteX2" fmla="*/ 9880600 w 9880600"/>
                <a:gd name="connsiteY2" fmla="*/ 3365500 h 3365500"/>
                <a:gd name="connsiteX3" fmla="*/ 0 w 9880600"/>
                <a:gd name="connsiteY3" fmla="*/ 3162300 h 3365500"/>
                <a:gd name="connsiteX4" fmla="*/ 12700 w 9880600"/>
                <a:gd name="connsiteY4" fmla="*/ 431800 h 3365500"/>
                <a:gd name="connsiteX0" fmla="*/ 12700 w 9245600"/>
                <a:gd name="connsiteY0" fmla="*/ 431800 h 3683000"/>
                <a:gd name="connsiteX1" fmla="*/ 9245600 w 9245600"/>
                <a:gd name="connsiteY1" fmla="*/ 0 h 3683000"/>
                <a:gd name="connsiteX2" fmla="*/ 9207500 w 9245600"/>
                <a:gd name="connsiteY2" fmla="*/ 3683000 h 3683000"/>
                <a:gd name="connsiteX3" fmla="*/ 0 w 9245600"/>
                <a:gd name="connsiteY3" fmla="*/ 3162300 h 3683000"/>
                <a:gd name="connsiteX4" fmla="*/ 12700 w 9245600"/>
                <a:gd name="connsiteY4" fmla="*/ 431800 h 3683000"/>
                <a:gd name="connsiteX0" fmla="*/ 12700 w 9207500"/>
                <a:gd name="connsiteY0" fmla="*/ 457200 h 3708400"/>
                <a:gd name="connsiteX1" fmla="*/ 9194800 w 9207500"/>
                <a:gd name="connsiteY1" fmla="*/ 0 h 3708400"/>
                <a:gd name="connsiteX2" fmla="*/ 9207500 w 9207500"/>
                <a:gd name="connsiteY2" fmla="*/ 3708400 h 3708400"/>
                <a:gd name="connsiteX3" fmla="*/ 0 w 9207500"/>
                <a:gd name="connsiteY3" fmla="*/ 3187700 h 3708400"/>
                <a:gd name="connsiteX4" fmla="*/ 12700 w 9207500"/>
                <a:gd name="connsiteY4" fmla="*/ 457200 h 370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7500" h="3708400">
                  <a:moveTo>
                    <a:pt x="12700" y="457200"/>
                  </a:moveTo>
                  <a:lnTo>
                    <a:pt x="9194800" y="0"/>
                  </a:lnTo>
                  <a:cubicBezTo>
                    <a:pt x="9199033" y="1236133"/>
                    <a:pt x="9203267" y="2472267"/>
                    <a:pt x="9207500" y="3708400"/>
                  </a:cubicBezTo>
                  <a:lnTo>
                    <a:pt x="0" y="3187700"/>
                  </a:lnTo>
                  <a:cubicBezTo>
                    <a:pt x="4233" y="2277533"/>
                    <a:pt x="8467" y="1367367"/>
                    <a:pt x="12700" y="45720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190500" h="381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Palatino Linotype"/>
              </a:endParaRPr>
            </a:p>
          </p:txBody>
        </p:sp>
        <p:sp>
          <p:nvSpPr>
            <p:cNvPr id="40" name="Title"/>
            <p:cNvSpPr txBox="1"/>
            <p:nvPr/>
          </p:nvSpPr>
          <p:spPr>
            <a:xfrm>
              <a:off x="3021716" y="447913"/>
              <a:ext cx="5844162" cy="1015663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d-ID" sz="6000" dirty="0">
                  <a:solidFill>
                    <a:prstClr val="white"/>
                  </a:solidFill>
                  <a:latin typeface="Baccarat" pitchFamily="2" charset="0"/>
                </a:rPr>
                <a:t>KANKER </a:t>
              </a:r>
              <a:r>
                <a:rPr lang="en-US" sz="6000" dirty="0" err="1">
                  <a:solidFill>
                    <a:prstClr val="white"/>
                  </a:solidFill>
                  <a:latin typeface="Baccarat" pitchFamily="2" charset="0"/>
                </a:rPr>
                <a:t>paru-paru</a:t>
              </a:r>
              <a:endParaRPr lang="en-US" sz="6000" dirty="0">
                <a:solidFill>
                  <a:prstClr val="white"/>
                </a:solidFill>
                <a:latin typeface="Baccarat" pitchFamily="2" charset="0"/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407368" y="1844824"/>
            <a:ext cx="6408712" cy="449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id-ID" sz="3400" dirty="0">
                <a:solidFill>
                  <a:srgbClr val="FFFF00"/>
                </a:solidFill>
                <a:latin typeface="ResPublica" pitchFamily="2" charset="0"/>
                <a:cs typeface="Times New Roman" pitchFamily="18" charset="0"/>
              </a:rPr>
              <a:t>Kanker Paru-Paru </a:t>
            </a:r>
            <a:r>
              <a:rPr lang="id-ID" sz="3400" dirty="0">
                <a:solidFill>
                  <a:prstClr val="white"/>
                </a:solidFill>
                <a:latin typeface="ResPublica" pitchFamily="2" charset="0"/>
                <a:cs typeface="Times New Roman" pitchFamily="18" charset="0"/>
              </a:rPr>
              <a:t>merupakan kasus kanker </a:t>
            </a:r>
            <a:r>
              <a:rPr lang="en-US" sz="3400" dirty="0" err="1">
                <a:solidFill>
                  <a:prstClr val="white"/>
                </a:solidFill>
                <a:latin typeface="ResPublica" pitchFamily="2" charset="0"/>
                <a:cs typeface="Times New Roman" pitchFamily="18" charset="0"/>
              </a:rPr>
              <a:t>pembunuh</a:t>
            </a:r>
            <a:r>
              <a:rPr lang="en-US" sz="3400" dirty="0">
                <a:solidFill>
                  <a:prstClr val="white"/>
                </a:solidFill>
                <a:latin typeface="ResPublica" pitchFamily="2" charset="0"/>
                <a:cs typeface="Times New Roman" pitchFamily="18" charset="0"/>
              </a:rPr>
              <a:t> </a:t>
            </a:r>
            <a:r>
              <a:rPr lang="en-US" sz="3400" dirty="0" err="1">
                <a:solidFill>
                  <a:prstClr val="white"/>
                </a:solidFill>
                <a:latin typeface="ResPublica" pitchFamily="2" charset="0"/>
                <a:cs typeface="Times New Roman" pitchFamily="18" charset="0"/>
              </a:rPr>
              <a:t>nomor</a:t>
            </a:r>
            <a:r>
              <a:rPr lang="en-US" sz="3400" dirty="0">
                <a:solidFill>
                  <a:prstClr val="white"/>
                </a:solidFill>
                <a:latin typeface="ResPublica" pitchFamily="2" charset="0"/>
                <a:cs typeface="Times New Roman" pitchFamily="18" charset="0"/>
              </a:rPr>
              <a:t> 1 di Indonesia</a:t>
            </a:r>
            <a:r>
              <a:rPr lang="id-ID" sz="3400" dirty="0">
                <a:solidFill>
                  <a:prstClr val="white"/>
                </a:solidFill>
                <a:latin typeface="ResPublica" pitchFamily="2" charset="0"/>
                <a:cs typeface="Times New Roman" pitchFamily="18" charset="0"/>
              </a:rPr>
              <a:t> (</a:t>
            </a:r>
            <a:r>
              <a:rPr lang="en-US" sz="3400" dirty="0">
                <a:solidFill>
                  <a:prstClr val="white"/>
                </a:solidFill>
                <a:latin typeface="ResPublica" pitchFamily="2" charset="0"/>
                <a:cs typeface="Times New Roman" pitchFamily="18" charset="0"/>
              </a:rPr>
              <a:t>Data </a:t>
            </a:r>
            <a:r>
              <a:rPr lang="en-US" sz="3400" dirty="0" err="1">
                <a:solidFill>
                  <a:prstClr val="white"/>
                </a:solidFill>
                <a:latin typeface="ResPublica" pitchFamily="2" charset="0"/>
                <a:cs typeface="Times New Roman" pitchFamily="18" charset="0"/>
              </a:rPr>
              <a:t>Tahun</a:t>
            </a:r>
            <a:r>
              <a:rPr lang="en-US" sz="3400" dirty="0">
                <a:solidFill>
                  <a:prstClr val="white"/>
                </a:solidFill>
                <a:latin typeface="ResPublica" pitchFamily="2" charset="0"/>
                <a:cs typeface="Times New Roman" pitchFamily="18" charset="0"/>
              </a:rPr>
              <a:t> 2022</a:t>
            </a:r>
            <a:r>
              <a:rPr lang="id-ID" sz="3400" dirty="0">
                <a:solidFill>
                  <a:prstClr val="white"/>
                </a:solidFill>
                <a:latin typeface="ResPublica" pitchFamily="2" charset="0"/>
                <a:cs typeface="Times New Roman" pitchFamily="18" charset="0"/>
              </a:rPr>
              <a:t>)</a:t>
            </a:r>
            <a:endParaRPr lang="en-US" sz="3400" dirty="0">
              <a:solidFill>
                <a:prstClr val="white"/>
              </a:solidFill>
              <a:latin typeface="ResPublica" pitchFamily="2" charset="0"/>
              <a:cs typeface="Times New Roman" pitchFamily="18" charset="0"/>
            </a:endParaRPr>
          </a:p>
          <a:p>
            <a:pPr>
              <a:defRPr/>
            </a:pPr>
            <a:endParaRPr lang="en-US" sz="3400" dirty="0">
              <a:solidFill>
                <a:prstClr val="white"/>
              </a:solidFill>
              <a:latin typeface="ResPublica" pitchFamily="2" charset="0"/>
              <a:cs typeface="Times New Roman" pitchFamily="18" charset="0"/>
            </a:endParaRPr>
          </a:p>
          <a:p>
            <a:pPr>
              <a:defRPr/>
            </a:pPr>
            <a:r>
              <a:rPr lang="id-ID" sz="3400" dirty="0">
                <a:solidFill>
                  <a:prstClr val="white"/>
                </a:solidFill>
                <a:latin typeface="ResPublica" pitchFamily="2" charset="0"/>
                <a:cs typeface="Times New Roman" pitchFamily="18" charset="0"/>
              </a:rPr>
              <a:t>Kasus </a:t>
            </a:r>
            <a:r>
              <a:rPr lang="id-ID" sz="3400" dirty="0">
                <a:solidFill>
                  <a:srgbClr val="FFFF00"/>
                </a:solidFill>
                <a:latin typeface="ResPublica" pitchFamily="2" charset="0"/>
                <a:cs typeface="Times New Roman" pitchFamily="18" charset="0"/>
              </a:rPr>
              <a:t>kanker paru-paru </a:t>
            </a:r>
            <a:r>
              <a:rPr lang="id-ID" sz="3400" dirty="0">
                <a:solidFill>
                  <a:prstClr val="white"/>
                </a:solidFill>
                <a:latin typeface="ResPublica" pitchFamily="2" charset="0"/>
                <a:cs typeface="Times New Roman" pitchFamily="18" charset="0"/>
              </a:rPr>
              <a:t>banyak terjadi pada usia 40 tahun ke atas</a:t>
            </a:r>
          </a:p>
        </p:txBody>
      </p:sp>
      <p:graphicFrame>
        <p:nvGraphicFramePr>
          <p:cNvPr id="42" name="Diagram 41"/>
          <p:cNvGraphicFramePr/>
          <p:nvPr>
            <p:extLst>
              <p:ext uri="{D42A27DB-BD31-4B8C-83A1-F6EECF244321}">
                <p14:modId xmlns:p14="http://schemas.microsoft.com/office/powerpoint/2010/main" val="3930822102"/>
              </p:ext>
            </p:extLst>
          </p:nvPr>
        </p:nvGraphicFramePr>
        <p:xfrm>
          <a:off x="407368" y="2060848"/>
          <a:ext cx="11593288" cy="4210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43" name="Title"/>
          <p:cNvGrpSpPr/>
          <p:nvPr/>
        </p:nvGrpSpPr>
        <p:grpSpPr>
          <a:xfrm>
            <a:off x="-178210" y="2252064"/>
            <a:ext cx="12370210" cy="1825008"/>
            <a:chOff x="-1790652" y="632202"/>
            <a:chExt cx="10934652" cy="1552152"/>
          </a:xfrm>
        </p:grpSpPr>
        <p:sp>
          <p:nvSpPr>
            <p:cNvPr id="44" name="Rectangle 43"/>
            <p:cNvSpPr/>
            <p:nvPr/>
          </p:nvSpPr>
          <p:spPr>
            <a:xfrm>
              <a:off x="-1790652" y="632202"/>
              <a:ext cx="10934652" cy="155215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 sz="2000">
                <a:solidFill>
                  <a:prstClr val="white"/>
                </a:solidFill>
                <a:latin typeface="Palatino Linotype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-954772" y="797378"/>
              <a:ext cx="9802330" cy="13349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d-ID" sz="4800" dirty="0">
                  <a:solidFill>
                    <a:prstClr val="white"/>
                  </a:solidFill>
                  <a:effectLst>
                    <a:glow rad="127000">
                      <a:srgbClr val="0070C0">
                        <a:alpha val="93000"/>
                      </a:srgbClr>
                    </a:glow>
                  </a:effectLst>
                  <a:latin typeface="ResPublica" pitchFamily="2" charset="0"/>
                </a:rPr>
                <a:t>SIAPA SAJA YANG BERESIKO TINGGI BISA TERKENA KANKER PARU-PARU</a:t>
              </a:r>
              <a:endParaRPr lang="en-GB" sz="4800" dirty="0">
                <a:solidFill>
                  <a:prstClr val="white"/>
                </a:solidFill>
                <a:effectLst>
                  <a:glow rad="127000">
                    <a:srgbClr val="0070C0">
                      <a:alpha val="93000"/>
                    </a:srgbClr>
                  </a:glow>
                </a:effectLst>
                <a:latin typeface="ResPublica" pitchFamily="2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1241967" y="2463167"/>
            <a:ext cx="101531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d-ID" sz="4800" dirty="0">
                <a:solidFill>
                  <a:prstClr val="black"/>
                </a:solidFill>
                <a:latin typeface="ResPublica" pitchFamily="2" charset="0"/>
              </a:rPr>
              <a:t>SIAPA SAJA YANG BERESIKO TINGGI BISA TERKENA KANKER PARU-PARU</a:t>
            </a:r>
            <a:endParaRPr lang="en-GB" sz="4800" dirty="0">
              <a:solidFill>
                <a:prstClr val="black"/>
              </a:solidFill>
              <a:latin typeface="ResPublica" pitchFamily="2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9497823" y="4149080"/>
            <a:ext cx="1870159" cy="2215991"/>
            <a:chOff x="7011333" y="4535467"/>
            <a:chExt cx="1870159" cy="2215991"/>
          </a:xfrm>
        </p:grpSpPr>
        <p:sp>
          <p:nvSpPr>
            <p:cNvPr id="48" name="Rectangle 47"/>
            <p:cNvSpPr/>
            <p:nvPr/>
          </p:nvSpPr>
          <p:spPr>
            <a:xfrm>
              <a:off x="7099341" y="4535467"/>
              <a:ext cx="1667172" cy="22159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3800" b="1" dirty="0">
                  <a:latin typeface="Engravers MT" panose="02090707080505020304" pitchFamily="18" charset="0"/>
                  <a:cs typeface="Agent Orange" panose="00000400000000000000" pitchFamily="2" charset="0"/>
                </a:rPr>
                <a:t>?</a:t>
              </a:r>
              <a:endParaRPr lang="en-GB" sz="13800" b="1" dirty="0">
                <a:latin typeface="Engravers MT" panose="02090707080505020304" pitchFamily="18" charset="0"/>
                <a:cs typeface="Agent Orange" panose="00000400000000000000" pitchFamily="2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7011333" y="4720794"/>
              <a:ext cx="1870159" cy="1886376"/>
              <a:chOff x="7011333" y="4720794"/>
              <a:chExt cx="1870159" cy="1886376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7013392" y="4739070"/>
                <a:ext cx="1868100" cy="1868100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Rectangle 50"/>
              <p:cNvSpPr/>
              <p:nvPr/>
            </p:nvSpPr>
            <p:spPr>
              <a:xfrm rot="21331826">
                <a:off x="7013392" y="4728592"/>
                <a:ext cx="1868100" cy="1868100"/>
              </a:xfrm>
              <a:prstGeom prst="rect">
                <a:avLst/>
              </a:prstGeom>
              <a:noFill/>
              <a:ln w="57150">
                <a:solidFill>
                  <a:srgbClr val="75CCED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Rectangle 51"/>
              <p:cNvSpPr/>
              <p:nvPr/>
            </p:nvSpPr>
            <p:spPr>
              <a:xfrm rot="20933012">
                <a:off x="7011333" y="4720794"/>
                <a:ext cx="1868100" cy="1868100"/>
              </a:xfrm>
              <a:prstGeom prst="rect">
                <a:avLst/>
              </a:prstGeom>
              <a:noFill/>
              <a:ln w="57150"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2BDBBFF-7D5C-4D19-A6B2-9ABC475C314E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2A05F68-4A64-4B89-9F66-5B1332C1E740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BA0E14-C792-4611-BDB4-4B7A388069FD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" name="Picture 2">
              <a:extLst>
                <a:ext uri="{FF2B5EF4-FFF2-40B4-BE49-F238E27FC236}">
                  <a16:creationId xmlns:a16="http://schemas.microsoft.com/office/drawing/2014/main" id="{8C4A7331-9241-4461-BAFD-EB4131317A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>
              <a:extLst>
                <a:ext uri="{FF2B5EF4-FFF2-40B4-BE49-F238E27FC236}">
                  <a16:creationId xmlns:a16="http://schemas.microsoft.com/office/drawing/2014/main" id="{B40ECEDD-6191-46B3-A960-159694E762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2891845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0.43815 0.0004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01" y="2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1.66667E-6 -0.33819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921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39F1589B-0D3E-426A-AFAB-7DE27265A0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2">
                                            <p:graphicEl>
                                              <a:dgm id="{39F1589B-0D3E-426A-AFAB-7DE27265A0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2">
                                            <p:graphicEl>
                                              <a:dgm id="{39F1589B-0D3E-426A-AFAB-7DE27265A0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2">
                                            <p:graphicEl>
                                              <a:dgm id="{39F1589B-0D3E-426A-AFAB-7DE27265A0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E1C0C5F3-86AF-4578-968D-7CAAD13C47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2">
                                            <p:graphicEl>
                                              <a:dgm id="{E1C0C5F3-86AF-4578-968D-7CAAD13C47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2">
                                            <p:graphicEl>
                                              <a:dgm id="{E1C0C5F3-86AF-4578-968D-7CAAD13C47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2">
                                            <p:graphicEl>
                                              <a:dgm id="{E1C0C5F3-86AF-4578-968D-7CAAD13C47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6678E326-F633-4D03-83E9-DECCA3AC1A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2">
                                            <p:graphicEl>
                                              <a:dgm id="{6678E326-F633-4D03-83E9-DECCA3AC1A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2">
                                            <p:graphicEl>
                                              <a:dgm id="{6678E326-F633-4D03-83E9-DECCA3AC1A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2">
                                            <p:graphicEl>
                                              <a:dgm id="{6678E326-F633-4D03-83E9-DECCA3AC1A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66A48C54-A100-46E9-850A-D73BE00846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2">
                                            <p:graphicEl>
                                              <a:dgm id="{66A48C54-A100-46E9-850A-D73BE00846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2">
                                            <p:graphicEl>
                                              <a:dgm id="{66A48C54-A100-46E9-850A-D73BE00846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2">
                                            <p:graphicEl>
                                              <a:dgm id="{66A48C54-A100-46E9-850A-D73BE00846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0A57E645-B6C3-4F85-9478-069AEC76B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2">
                                            <p:graphicEl>
                                              <a:dgm id="{0A57E645-B6C3-4F85-9478-069AEC76B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2">
                                            <p:graphicEl>
                                              <a:dgm id="{0A57E645-B6C3-4F85-9478-069AEC76B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2">
                                            <p:graphicEl>
                                              <a:dgm id="{0A57E645-B6C3-4F85-9478-069AEC76BA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4C35AF51-20D5-49A3-BD2E-23537635AC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2">
                                            <p:graphicEl>
                                              <a:dgm id="{4C35AF51-20D5-49A3-BD2E-23537635AC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2">
                                            <p:graphicEl>
                                              <a:dgm id="{4C35AF51-20D5-49A3-BD2E-23537635AC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2">
                                            <p:graphicEl>
                                              <a:dgm id="{4C35AF51-20D5-49A3-BD2E-23537635AC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9C73686C-A0C2-40FF-8DE2-673E2C6F9C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2">
                                            <p:graphicEl>
                                              <a:dgm id="{9C73686C-A0C2-40FF-8DE2-673E2C6F9C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2">
                                            <p:graphicEl>
                                              <a:dgm id="{9C73686C-A0C2-40FF-8DE2-673E2C6F9C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42">
                                            <p:graphicEl>
                                              <a:dgm id="{9C73686C-A0C2-40FF-8DE2-673E2C6F9C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DB0E4B1C-A689-4D06-AFA4-214BA33737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2">
                                            <p:graphicEl>
                                              <a:dgm id="{DB0E4B1C-A689-4D06-AFA4-214BA33737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2">
                                            <p:graphicEl>
                                              <a:dgm id="{DB0E4B1C-A689-4D06-AFA4-214BA33737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2">
                                            <p:graphicEl>
                                              <a:dgm id="{DB0E4B1C-A689-4D06-AFA4-214BA33737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  <p:bldP spid="37" grpId="0" animBg="1"/>
      <p:bldP spid="37" grpId="1" animBg="1"/>
      <p:bldP spid="41" grpId="0" uiExpand="1" build="p"/>
      <p:bldP spid="41" grpId="1" build="allAtOnce"/>
      <p:bldGraphic spid="42" grpId="0" uiExpand="1">
        <p:bldSub>
          <a:bldDgm bld="one"/>
        </p:bldSub>
      </p:bldGraphic>
      <p:bldP spid="46" grpId="0"/>
      <p:bldP spid="4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5000"/>
            <a:lum/>
          </a:blip>
          <a:srcRect/>
          <a:stretch>
            <a:fillRect t="-1000" r="-5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57150"/>
            <a:ext cx="12192000" cy="1866900"/>
            <a:chOff x="-1511300" y="88900"/>
            <a:chExt cx="12192000" cy="1866900"/>
          </a:xfrm>
          <a:gradFill>
            <a:gsLst>
              <a:gs pos="30000">
                <a:srgbClr val="0070C0"/>
              </a:gs>
              <a:gs pos="64000">
                <a:srgbClr val="00B0F0"/>
              </a:gs>
              <a:gs pos="92000">
                <a:schemeClr val="tx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6" name="Kotak Title"/>
            <p:cNvSpPr/>
            <p:nvPr/>
          </p:nvSpPr>
          <p:spPr>
            <a:xfrm>
              <a:off x="-1511300" y="88900"/>
              <a:ext cx="12192000" cy="1866900"/>
            </a:xfrm>
            <a:custGeom>
              <a:avLst/>
              <a:gdLst>
                <a:gd name="connsiteX0" fmla="*/ 0 w 10388600"/>
                <a:gd name="connsiteY0" fmla="*/ 0 h 3048000"/>
                <a:gd name="connsiteX1" fmla="*/ 10388600 w 10388600"/>
                <a:gd name="connsiteY1" fmla="*/ 0 h 3048000"/>
                <a:gd name="connsiteX2" fmla="*/ 10388600 w 10388600"/>
                <a:gd name="connsiteY2" fmla="*/ 3048000 h 3048000"/>
                <a:gd name="connsiteX3" fmla="*/ 0 w 10388600"/>
                <a:gd name="connsiteY3" fmla="*/ 3048000 h 3048000"/>
                <a:gd name="connsiteX4" fmla="*/ 0 w 10388600"/>
                <a:gd name="connsiteY4" fmla="*/ 0 h 3048000"/>
                <a:gd name="connsiteX0" fmla="*/ 457200 w 10388600"/>
                <a:gd name="connsiteY0" fmla="*/ 101600 h 3048000"/>
                <a:gd name="connsiteX1" fmla="*/ 10388600 w 10388600"/>
                <a:gd name="connsiteY1" fmla="*/ 0 h 3048000"/>
                <a:gd name="connsiteX2" fmla="*/ 10388600 w 10388600"/>
                <a:gd name="connsiteY2" fmla="*/ 3048000 h 3048000"/>
                <a:gd name="connsiteX3" fmla="*/ 0 w 10388600"/>
                <a:gd name="connsiteY3" fmla="*/ 3048000 h 3048000"/>
                <a:gd name="connsiteX4" fmla="*/ 457200 w 10388600"/>
                <a:gd name="connsiteY4" fmla="*/ 101600 h 3048000"/>
                <a:gd name="connsiteX0" fmla="*/ 0 w 9931400"/>
                <a:gd name="connsiteY0" fmla="*/ 101600 h 3048000"/>
                <a:gd name="connsiteX1" fmla="*/ 9931400 w 9931400"/>
                <a:gd name="connsiteY1" fmla="*/ 0 h 3048000"/>
                <a:gd name="connsiteX2" fmla="*/ 9931400 w 9931400"/>
                <a:gd name="connsiteY2" fmla="*/ 3048000 h 3048000"/>
                <a:gd name="connsiteX3" fmla="*/ 50800 w 9931400"/>
                <a:gd name="connsiteY3" fmla="*/ 2844800 h 3048000"/>
                <a:gd name="connsiteX4" fmla="*/ 0 w 9931400"/>
                <a:gd name="connsiteY4" fmla="*/ 101600 h 3048000"/>
                <a:gd name="connsiteX0" fmla="*/ 12700 w 9880600"/>
                <a:gd name="connsiteY0" fmla="*/ 114300 h 3048000"/>
                <a:gd name="connsiteX1" fmla="*/ 9880600 w 9880600"/>
                <a:gd name="connsiteY1" fmla="*/ 0 h 3048000"/>
                <a:gd name="connsiteX2" fmla="*/ 9880600 w 9880600"/>
                <a:gd name="connsiteY2" fmla="*/ 3048000 h 3048000"/>
                <a:gd name="connsiteX3" fmla="*/ 0 w 9880600"/>
                <a:gd name="connsiteY3" fmla="*/ 2844800 h 3048000"/>
                <a:gd name="connsiteX4" fmla="*/ 12700 w 9880600"/>
                <a:gd name="connsiteY4" fmla="*/ 114300 h 3048000"/>
                <a:gd name="connsiteX0" fmla="*/ 12700 w 9880600"/>
                <a:gd name="connsiteY0" fmla="*/ 431800 h 3365500"/>
                <a:gd name="connsiteX1" fmla="*/ 9245600 w 9880600"/>
                <a:gd name="connsiteY1" fmla="*/ 0 h 3365500"/>
                <a:gd name="connsiteX2" fmla="*/ 9880600 w 9880600"/>
                <a:gd name="connsiteY2" fmla="*/ 3365500 h 3365500"/>
                <a:gd name="connsiteX3" fmla="*/ 0 w 9880600"/>
                <a:gd name="connsiteY3" fmla="*/ 3162300 h 3365500"/>
                <a:gd name="connsiteX4" fmla="*/ 12700 w 9880600"/>
                <a:gd name="connsiteY4" fmla="*/ 431800 h 3365500"/>
                <a:gd name="connsiteX0" fmla="*/ 12700 w 9245600"/>
                <a:gd name="connsiteY0" fmla="*/ 431800 h 3683000"/>
                <a:gd name="connsiteX1" fmla="*/ 9245600 w 9245600"/>
                <a:gd name="connsiteY1" fmla="*/ 0 h 3683000"/>
                <a:gd name="connsiteX2" fmla="*/ 9207500 w 9245600"/>
                <a:gd name="connsiteY2" fmla="*/ 3683000 h 3683000"/>
                <a:gd name="connsiteX3" fmla="*/ 0 w 9245600"/>
                <a:gd name="connsiteY3" fmla="*/ 3162300 h 3683000"/>
                <a:gd name="connsiteX4" fmla="*/ 12700 w 9245600"/>
                <a:gd name="connsiteY4" fmla="*/ 431800 h 3683000"/>
                <a:gd name="connsiteX0" fmla="*/ 12700 w 9207500"/>
                <a:gd name="connsiteY0" fmla="*/ 457200 h 3708400"/>
                <a:gd name="connsiteX1" fmla="*/ 9194800 w 9207500"/>
                <a:gd name="connsiteY1" fmla="*/ 0 h 3708400"/>
                <a:gd name="connsiteX2" fmla="*/ 9207500 w 9207500"/>
                <a:gd name="connsiteY2" fmla="*/ 3708400 h 3708400"/>
                <a:gd name="connsiteX3" fmla="*/ 0 w 9207500"/>
                <a:gd name="connsiteY3" fmla="*/ 3187700 h 3708400"/>
                <a:gd name="connsiteX4" fmla="*/ 12700 w 9207500"/>
                <a:gd name="connsiteY4" fmla="*/ 457200 h 370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7500" h="3708400">
                  <a:moveTo>
                    <a:pt x="12700" y="457200"/>
                  </a:moveTo>
                  <a:lnTo>
                    <a:pt x="9194800" y="0"/>
                  </a:lnTo>
                  <a:cubicBezTo>
                    <a:pt x="9199033" y="1236133"/>
                    <a:pt x="9203267" y="2472267"/>
                    <a:pt x="9207500" y="3708400"/>
                  </a:cubicBezTo>
                  <a:lnTo>
                    <a:pt x="0" y="3187700"/>
                  </a:lnTo>
                  <a:cubicBezTo>
                    <a:pt x="4233" y="2277533"/>
                    <a:pt x="8467" y="1367367"/>
                    <a:pt x="12700" y="45720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190500" h="381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Palatino Linotype"/>
              </a:endParaRPr>
            </a:p>
          </p:txBody>
        </p:sp>
        <p:sp>
          <p:nvSpPr>
            <p:cNvPr id="17" name="Title"/>
            <p:cNvSpPr txBox="1"/>
            <p:nvPr/>
          </p:nvSpPr>
          <p:spPr>
            <a:xfrm>
              <a:off x="2640484" y="436414"/>
              <a:ext cx="7343824" cy="1015663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d-ID" sz="6000" dirty="0">
                  <a:solidFill>
                    <a:prstClr val="white"/>
                  </a:solidFill>
                  <a:latin typeface="Baccarat" pitchFamily="2" charset="0"/>
                </a:rPr>
                <a:t>KANKER </a:t>
              </a:r>
              <a:r>
                <a:rPr lang="en-US" sz="6000" dirty="0" err="1">
                  <a:solidFill>
                    <a:prstClr val="white"/>
                  </a:solidFill>
                  <a:latin typeface="Baccarat" pitchFamily="2" charset="0"/>
                </a:rPr>
                <a:t>paru-paru</a:t>
              </a:r>
              <a:endParaRPr lang="en-US" sz="6000" dirty="0">
                <a:solidFill>
                  <a:prstClr val="white"/>
                </a:solidFill>
                <a:latin typeface="Baccarat" pitchFamily="2" charset="0"/>
              </a:endParaRPr>
            </a:p>
          </p:txBody>
        </p:sp>
      </p:grpSp>
      <p:grpSp>
        <p:nvGrpSpPr>
          <p:cNvPr id="19" name="Batuk"/>
          <p:cNvGrpSpPr/>
          <p:nvPr/>
        </p:nvGrpSpPr>
        <p:grpSpPr>
          <a:xfrm>
            <a:off x="407369" y="4149080"/>
            <a:ext cx="5588114" cy="922088"/>
            <a:chOff x="3259" y="479893"/>
            <a:chExt cx="3800213" cy="1178887"/>
          </a:xfrm>
          <a:scene3d>
            <a:camera prst="orthographicFront"/>
            <a:lightRig rig="flat" dir="t"/>
          </a:scene3d>
        </p:grpSpPr>
        <p:sp>
          <p:nvSpPr>
            <p:cNvPr id="20" name="Rectangle 19"/>
            <p:cNvSpPr/>
            <p:nvPr/>
          </p:nvSpPr>
          <p:spPr>
            <a:xfrm>
              <a:off x="3259" y="479893"/>
              <a:ext cx="3800213" cy="1178887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TextBox 20"/>
            <p:cNvSpPr txBox="1"/>
            <p:nvPr/>
          </p:nvSpPr>
          <p:spPr>
            <a:xfrm>
              <a:off x="3259" y="479893"/>
              <a:ext cx="3800213" cy="11788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id-ID" sz="3000" dirty="0">
                  <a:solidFill>
                    <a:prstClr val="white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rPr>
                <a:t>batuk secara berkelanjutan hingga mengalami batuk</a:t>
              </a:r>
              <a:r>
                <a:rPr lang="en-US" sz="3000" dirty="0">
                  <a:solidFill>
                    <a:prstClr val="white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rPr>
                <a:t> </a:t>
              </a:r>
              <a:r>
                <a:rPr lang="en-US" sz="3000" dirty="0" err="1">
                  <a:solidFill>
                    <a:prstClr val="white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rPr>
                <a:t>darah</a:t>
              </a:r>
              <a:r>
                <a:rPr lang="id-ID" sz="3000" dirty="0">
                  <a:solidFill>
                    <a:prstClr val="white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rPr>
                <a:t> </a:t>
              </a:r>
              <a:endParaRPr lang="en-US" sz="3000" dirty="0">
                <a:solidFill>
                  <a:prstClr val="white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ResPublica" pitchFamily="2" charset="0"/>
              </a:endParaRPr>
            </a:p>
          </p:txBody>
        </p:sp>
      </p:grpSp>
      <p:grpSp>
        <p:nvGrpSpPr>
          <p:cNvPr id="22" name="sesak"/>
          <p:cNvGrpSpPr/>
          <p:nvPr/>
        </p:nvGrpSpPr>
        <p:grpSpPr>
          <a:xfrm>
            <a:off x="6357432" y="4151045"/>
            <a:ext cx="5427199" cy="922088"/>
            <a:chOff x="4058368" y="479893"/>
            <a:chExt cx="3800213" cy="1178887"/>
          </a:xfrm>
          <a:scene3d>
            <a:camera prst="orthographicFront"/>
            <a:lightRig rig="flat" dir="t"/>
          </a:scene3d>
        </p:grpSpPr>
        <p:sp>
          <p:nvSpPr>
            <p:cNvPr id="23" name="Rectangle 22"/>
            <p:cNvSpPr/>
            <p:nvPr/>
          </p:nvSpPr>
          <p:spPr>
            <a:xfrm>
              <a:off x="4058368" y="479893"/>
              <a:ext cx="3800213" cy="1178887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599985"/>
                <a:satOff val="16195"/>
                <a:lumOff val="1700"/>
                <a:alphaOff val="0"/>
              </a:schemeClr>
            </a:fillRef>
            <a:effectRef idx="2">
              <a:schemeClr val="accent2">
                <a:hueOff val="599985"/>
                <a:satOff val="16195"/>
                <a:lumOff val="170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TextBox 23"/>
            <p:cNvSpPr txBox="1"/>
            <p:nvPr/>
          </p:nvSpPr>
          <p:spPr>
            <a:xfrm>
              <a:off x="4058368" y="479893"/>
              <a:ext cx="3800213" cy="11788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US" sz="3000" dirty="0">
                  <a:solidFill>
                    <a:prstClr val="white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rPr>
                <a:t>s</a:t>
              </a:r>
              <a:r>
                <a:rPr lang="id-ID" sz="3000" dirty="0">
                  <a:solidFill>
                    <a:prstClr val="white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rPr>
                <a:t>elalu merasa kehabisan napas dan rasa nyeri di dada</a:t>
              </a:r>
              <a:endParaRPr lang="en-US" sz="3000" dirty="0">
                <a:solidFill>
                  <a:prstClr val="white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ResPublica" pitchFamily="2" charset="0"/>
              </a:endParaRPr>
            </a:p>
          </p:txBody>
        </p:sp>
      </p:grpSp>
      <p:grpSp>
        <p:nvGrpSpPr>
          <p:cNvPr id="25" name="BB"/>
          <p:cNvGrpSpPr/>
          <p:nvPr/>
        </p:nvGrpSpPr>
        <p:grpSpPr>
          <a:xfrm>
            <a:off x="6357433" y="5337358"/>
            <a:ext cx="5427199" cy="922088"/>
            <a:chOff x="4058368" y="1742202"/>
            <a:chExt cx="3800213" cy="1178887"/>
          </a:xfrm>
          <a:scene3d>
            <a:camera prst="orthographicFront"/>
            <a:lightRig rig="flat" dir="t"/>
          </a:scene3d>
        </p:grpSpPr>
        <p:sp>
          <p:nvSpPr>
            <p:cNvPr id="26" name="Rectangle 25"/>
            <p:cNvSpPr/>
            <p:nvPr/>
          </p:nvSpPr>
          <p:spPr>
            <a:xfrm>
              <a:off x="4058368" y="1742202"/>
              <a:ext cx="3800213" cy="1178887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1799954"/>
                <a:satOff val="48584"/>
                <a:lumOff val="5099"/>
                <a:alphaOff val="0"/>
              </a:schemeClr>
            </a:fillRef>
            <a:effectRef idx="2">
              <a:schemeClr val="accent2">
                <a:hueOff val="1799954"/>
                <a:satOff val="48584"/>
                <a:lumOff val="509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TextBox 26"/>
            <p:cNvSpPr txBox="1"/>
            <p:nvPr/>
          </p:nvSpPr>
          <p:spPr>
            <a:xfrm>
              <a:off x="4058368" y="1742202"/>
              <a:ext cx="3800213" cy="11788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US" sz="3000" dirty="0">
                  <a:solidFill>
                    <a:prstClr val="white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rPr>
                <a:t>p</a:t>
              </a:r>
              <a:r>
                <a:rPr lang="id-ID" sz="3000" dirty="0">
                  <a:solidFill>
                    <a:prstClr val="white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rPr>
                <a:t>enurunan berat badan </a:t>
              </a:r>
              <a:endParaRPr lang="en-US" sz="3000" dirty="0">
                <a:solidFill>
                  <a:prstClr val="white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ResPublica" pitchFamily="2" charset="0"/>
              </a:endParaRPr>
            </a:p>
            <a:p>
              <a:pPr algn="ctr" defTabSz="1066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id-ID" sz="3000" dirty="0">
                  <a:solidFill>
                    <a:prstClr val="white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rPr>
                <a:t>dan hilangnya nafsu makan</a:t>
              </a:r>
              <a:endParaRPr lang="en-US" sz="3000" dirty="0">
                <a:solidFill>
                  <a:prstClr val="white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ResPublica" pitchFamily="2" charset="0"/>
              </a:endParaRPr>
            </a:p>
          </p:txBody>
        </p:sp>
      </p:grpSp>
      <p:grpSp>
        <p:nvGrpSpPr>
          <p:cNvPr id="28" name="lelah"/>
          <p:cNvGrpSpPr/>
          <p:nvPr/>
        </p:nvGrpSpPr>
        <p:grpSpPr>
          <a:xfrm>
            <a:off x="407368" y="5337359"/>
            <a:ext cx="5588115" cy="922088"/>
            <a:chOff x="3259" y="1742202"/>
            <a:chExt cx="3800213" cy="1178887"/>
          </a:xfrm>
          <a:scene3d>
            <a:camera prst="orthographicFront"/>
            <a:lightRig rig="flat" dir="t"/>
          </a:scene3d>
        </p:grpSpPr>
        <p:sp>
          <p:nvSpPr>
            <p:cNvPr id="29" name="Rectangle 28"/>
            <p:cNvSpPr/>
            <p:nvPr/>
          </p:nvSpPr>
          <p:spPr>
            <a:xfrm>
              <a:off x="3259" y="1742202"/>
              <a:ext cx="3800213" cy="1178887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1199969"/>
                <a:satOff val="32389"/>
                <a:lumOff val="3399"/>
                <a:alphaOff val="0"/>
              </a:schemeClr>
            </a:fillRef>
            <a:effectRef idx="2">
              <a:schemeClr val="accent2">
                <a:hueOff val="1199969"/>
                <a:satOff val="32389"/>
                <a:lumOff val="339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TextBox 29"/>
            <p:cNvSpPr txBox="1"/>
            <p:nvPr/>
          </p:nvSpPr>
          <p:spPr>
            <a:xfrm>
              <a:off x="3259" y="1742202"/>
              <a:ext cx="3800213" cy="11788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id-ID" sz="3000" dirty="0">
                  <a:solidFill>
                    <a:prstClr val="white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ResPublica" pitchFamily="2" charset="0"/>
                </a:rPr>
                <a:t>kelelahan tanpa alasan</a:t>
              </a:r>
              <a:endParaRPr lang="en-US" sz="3000" dirty="0">
                <a:solidFill>
                  <a:prstClr val="white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ResPublica" pitchFamily="2" charset="0"/>
              </a:endParaRPr>
            </a:p>
          </p:txBody>
        </p:sp>
      </p:grpSp>
      <p:sp>
        <p:nvSpPr>
          <p:cNvPr id="6" name="tahap awal"/>
          <p:cNvSpPr/>
          <p:nvPr/>
        </p:nvSpPr>
        <p:spPr>
          <a:xfrm>
            <a:off x="407368" y="2398983"/>
            <a:ext cx="113772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4200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ResPublica" pitchFamily="2" charset="0"/>
              </a:rPr>
              <a:t>Pada tahap awal, kanker paru-paru tidak menyebabkan gejala apapun.</a:t>
            </a:r>
            <a:endParaRPr lang="en-GB" sz="4200" dirty="0">
              <a:solidFill>
                <a:prstClr val="black"/>
              </a:solidFill>
              <a:effectLst>
                <a:glow rad="127000">
                  <a:schemeClr val="bg1"/>
                </a:glow>
              </a:effectLst>
              <a:latin typeface="ResPublica" pitchFamily="2" charset="0"/>
            </a:endParaRPr>
          </a:p>
        </p:txBody>
      </p:sp>
      <p:sp>
        <p:nvSpPr>
          <p:cNvPr id="31" name="gejala"/>
          <p:cNvSpPr/>
          <p:nvPr/>
        </p:nvSpPr>
        <p:spPr>
          <a:xfrm>
            <a:off x="407368" y="3980131"/>
            <a:ext cx="110882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4200" dirty="0">
                <a:solidFill>
                  <a:prstClr val="black"/>
                </a:solidFill>
                <a:effectLst>
                  <a:glow rad="127000">
                    <a:schemeClr val="bg1"/>
                  </a:glow>
                </a:effectLst>
                <a:latin typeface="ResPublica" pitchFamily="2" charset="0"/>
              </a:rPr>
              <a:t>Gejala akan muncul ketika perkembangan kanker telah mencapai suatu tahap tertentu,</a:t>
            </a:r>
            <a:endParaRPr lang="en-GB" sz="4200" dirty="0">
              <a:solidFill>
                <a:srgbClr val="FF0000"/>
              </a:solidFill>
              <a:effectLst>
                <a:glow rad="127000">
                  <a:schemeClr val="bg1"/>
                </a:glow>
              </a:effectLst>
              <a:latin typeface="ResPublica" pitchFamily="2" charset="0"/>
            </a:endParaRPr>
          </a:p>
        </p:txBody>
      </p:sp>
      <p:sp>
        <p:nvSpPr>
          <p:cNvPr id="32" name="seperti"/>
          <p:cNvSpPr/>
          <p:nvPr/>
        </p:nvSpPr>
        <p:spPr>
          <a:xfrm>
            <a:off x="407368" y="5221476"/>
            <a:ext cx="21294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4200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ResPublica" pitchFamily="2" charset="0"/>
              </a:rPr>
              <a:t>seperti :</a:t>
            </a:r>
            <a:endParaRPr lang="en-GB" sz="4200" dirty="0">
              <a:solidFill>
                <a:srgbClr val="FF0000"/>
              </a:solidFill>
              <a:effectLst>
                <a:glow rad="127000">
                  <a:schemeClr val="bg1"/>
                </a:glow>
              </a:effectLst>
              <a:latin typeface="ResPublica" pitchFamily="2" charset="0"/>
            </a:endParaRPr>
          </a:p>
        </p:txBody>
      </p:sp>
      <p:sp>
        <p:nvSpPr>
          <p:cNvPr id="33" name="seperti"/>
          <p:cNvSpPr/>
          <p:nvPr/>
        </p:nvSpPr>
        <p:spPr>
          <a:xfrm>
            <a:off x="407368" y="3231489"/>
            <a:ext cx="21294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4200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ResPublica" pitchFamily="2" charset="0"/>
              </a:rPr>
              <a:t>seperti :</a:t>
            </a:r>
            <a:endParaRPr lang="en-GB" sz="4200" dirty="0">
              <a:solidFill>
                <a:srgbClr val="FF0000"/>
              </a:solidFill>
              <a:effectLst>
                <a:glow rad="127000">
                  <a:schemeClr val="bg1"/>
                </a:glow>
              </a:effectLst>
              <a:latin typeface="ResPublica" pitchFamily="2" charset="0"/>
            </a:endParaRPr>
          </a:p>
        </p:txBody>
      </p:sp>
      <p:pic>
        <p:nvPicPr>
          <p:cNvPr id="1026" name="Picture 2" descr="Kenali penyebab, jenis dan pengobatan kanker paru-paru">
            <a:extLst>
              <a:ext uri="{FF2B5EF4-FFF2-40B4-BE49-F238E27FC236}">
                <a16:creationId xmlns:a16="http://schemas.microsoft.com/office/drawing/2014/main" id="{59FD65C4-8197-4648-AFFB-CF8A2ADC1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640" y="-35293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35"/>
          <a:stretch/>
        </p:blipFill>
        <p:spPr bwMode="auto">
          <a:xfrm>
            <a:off x="79707" y="3386422"/>
            <a:ext cx="5232050" cy="3406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Picture 34" descr="Hasil gambar untuk kanker paru-paru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32" y="3774832"/>
            <a:ext cx="3952085" cy="3018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745" y="24985"/>
            <a:ext cx="3952084" cy="37176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" y="24985"/>
            <a:ext cx="5232050" cy="3361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64866C9F-D290-4D4C-9338-ACCF99CF28ED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03F0DAA-1914-4346-96A1-C1CCF1EFC6DE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BDEF740-EFC9-493D-8AD4-4753A85B357E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7" name="Picture 2">
              <a:extLst>
                <a:ext uri="{FF2B5EF4-FFF2-40B4-BE49-F238E27FC236}">
                  <a16:creationId xmlns:a16="http://schemas.microsoft.com/office/drawing/2014/main" id="{788760BB-1FFA-402C-B590-735389A97D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>
              <a:extLst>
                <a:ext uri="{FF2B5EF4-FFF2-40B4-BE49-F238E27FC236}">
                  <a16:creationId xmlns:a16="http://schemas.microsoft.com/office/drawing/2014/main" id="{BD98F4B0-1EF9-4910-A56C-40A929475A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837133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07407E-6 L -0.00039 -0.29305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465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4.79167E-6 -3.33333E-6 L -0.00039 -0.29305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79167E-6 2.96296E-6 L -4.79167E-6 -0.07223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50"/>
                            </p:stCondLst>
                            <p:childTnLst>
                              <p:par>
                                <p:cTn id="4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6" grpId="1" build="allAtOnce"/>
      <p:bldP spid="31" grpId="0" build="p"/>
      <p:bldP spid="31" grpId="1" build="allAtOnce"/>
      <p:bldP spid="31" grpId="2" build="allAtOnce"/>
      <p:bldP spid="32" grpId="0" build="p"/>
      <p:bldP spid="32" grpId="1" build="allAtOnce"/>
      <p:bldP spid="32" grpId="2" build="allAtOnce"/>
      <p:bldP spid="33" grpId="0" build="allAtOnce"/>
      <p:bldP spid="33" grpId="1" build="allAtOnce"/>
      <p:bldP spid="33" grpId="2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0" y="332655"/>
            <a:ext cx="10973311" cy="6336705"/>
          </a:xfrm>
          <a:prstGeom prst="rect">
            <a:avLst/>
          </a:prstGeom>
        </p:spPr>
      </p:pic>
      <p:sp>
        <p:nvSpPr>
          <p:cNvPr id="4" name="Kotak Title"/>
          <p:cNvSpPr/>
          <p:nvPr/>
        </p:nvSpPr>
        <p:spPr>
          <a:xfrm>
            <a:off x="0" y="1638300"/>
            <a:ext cx="12192000" cy="3708400"/>
          </a:xfrm>
          <a:custGeom>
            <a:avLst/>
            <a:gdLst>
              <a:gd name="connsiteX0" fmla="*/ 0 w 10388600"/>
              <a:gd name="connsiteY0" fmla="*/ 0 h 3048000"/>
              <a:gd name="connsiteX1" fmla="*/ 10388600 w 10388600"/>
              <a:gd name="connsiteY1" fmla="*/ 0 h 3048000"/>
              <a:gd name="connsiteX2" fmla="*/ 10388600 w 10388600"/>
              <a:gd name="connsiteY2" fmla="*/ 3048000 h 3048000"/>
              <a:gd name="connsiteX3" fmla="*/ 0 w 10388600"/>
              <a:gd name="connsiteY3" fmla="*/ 3048000 h 3048000"/>
              <a:gd name="connsiteX4" fmla="*/ 0 w 10388600"/>
              <a:gd name="connsiteY4" fmla="*/ 0 h 3048000"/>
              <a:gd name="connsiteX0" fmla="*/ 457200 w 10388600"/>
              <a:gd name="connsiteY0" fmla="*/ 101600 h 3048000"/>
              <a:gd name="connsiteX1" fmla="*/ 10388600 w 10388600"/>
              <a:gd name="connsiteY1" fmla="*/ 0 h 3048000"/>
              <a:gd name="connsiteX2" fmla="*/ 10388600 w 10388600"/>
              <a:gd name="connsiteY2" fmla="*/ 3048000 h 3048000"/>
              <a:gd name="connsiteX3" fmla="*/ 0 w 10388600"/>
              <a:gd name="connsiteY3" fmla="*/ 3048000 h 3048000"/>
              <a:gd name="connsiteX4" fmla="*/ 457200 w 10388600"/>
              <a:gd name="connsiteY4" fmla="*/ 101600 h 3048000"/>
              <a:gd name="connsiteX0" fmla="*/ 0 w 9931400"/>
              <a:gd name="connsiteY0" fmla="*/ 101600 h 3048000"/>
              <a:gd name="connsiteX1" fmla="*/ 9931400 w 9931400"/>
              <a:gd name="connsiteY1" fmla="*/ 0 h 3048000"/>
              <a:gd name="connsiteX2" fmla="*/ 9931400 w 9931400"/>
              <a:gd name="connsiteY2" fmla="*/ 3048000 h 3048000"/>
              <a:gd name="connsiteX3" fmla="*/ 50800 w 9931400"/>
              <a:gd name="connsiteY3" fmla="*/ 2844800 h 3048000"/>
              <a:gd name="connsiteX4" fmla="*/ 0 w 9931400"/>
              <a:gd name="connsiteY4" fmla="*/ 101600 h 3048000"/>
              <a:gd name="connsiteX0" fmla="*/ 12700 w 9880600"/>
              <a:gd name="connsiteY0" fmla="*/ 114300 h 3048000"/>
              <a:gd name="connsiteX1" fmla="*/ 9880600 w 9880600"/>
              <a:gd name="connsiteY1" fmla="*/ 0 h 3048000"/>
              <a:gd name="connsiteX2" fmla="*/ 9880600 w 9880600"/>
              <a:gd name="connsiteY2" fmla="*/ 3048000 h 3048000"/>
              <a:gd name="connsiteX3" fmla="*/ 0 w 9880600"/>
              <a:gd name="connsiteY3" fmla="*/ 2844800 h 3048000"/>
              <a:gd name="connsiteX4" fmla="*/ 12700 w 9880600"/>
              <a:gd name="connsiteY4" fmla="*/ 114300 h 3048000"/>
              <a:gd name="connsiteX0" fmla="*/ 12700 w 9880600"/>
              <a:gd name="connsiteY0" fmla="*/ 431800 h 3365500"/>
              <a:gd name="connsiteX1" fmla="*/ 9245600 w 9880600"/>
              <a:gd name="connsiteY1" fmla="*/ 0 h 3365500"/>
              <a:gd name="connsiteX2" fmla="*/ 9880600 w 9880600"/>
              <a:gd name="connsiteY2" fmla="*/ 3365500 h 3365500"/>
              <a:gd name="connsiteX3" fmla="*/ 0 w 9880600"/>
              <a:gd name="connsiteY3" fmla="*/ 3162300 h 3365500"/>
              <a:gd name="connsiteX4" fmla="*/ 12700 w 9880600"/>
              <a:gd name="connsiteY4" fmla="*/ 431800 h 3365500"/>
              <a:gd name="connsiteX0" fmla="*/ 12700 w 9245600"/>
              <a:gd name="connsiteY0" fmla="*/ 431800 h 3683000"/>
              <a:gd name="connsiteX1" fmla="*/ 9245600 w 9245600"/>
              <a:gd name="connsiteY1" fmla="*/ 0 h 3683000"/>
              <a:gd name="connsiteX2" fmla="*/ 9207500 w 9245600"/>
              <a:gd name="connsiteY2" fmla="*/ 3683000 h 3683000"/>
              <a:gd name="connsiteX3" fmla="*/ 0 w 9245600"/>
              <a:gd name="connsiteY3" fmla="*/ 3162300 h 3683000"/>
              <a:gd name="connsiteX4" fmla="*/ 12700 w 9245600"/>
              <a:gd name="connsiteY4" fmla="*/ 431800 h 3683000"/>
              <a:gd name="connsiteX0" fmla="*/ 12700 w 9207500"/>
              <a:gd name="connsiteY0" fmla="*/ 457200 h 3708400"/>
              <a:gd name="connsiteX1" fmla="*/ 9194800 w 9207500"/>
              <a:gd name="connsiteY1" fmla="*/ 0 h 3708400"/>
              <a:gd name="connsiteX2" fmla="*/ 9207500 w 9207500"/>
              <a:gd name="connsiteY2" fmla="*/ 3708400 h 3708400"/>
              <a:gd name="connsiteX3" fmla="*/ 0 w 9207500"/>
              <a:gd name="connsiteY3" fmla="*/ 3187700 h 3708400"/>
              <a:gd name="connsiteX4" fmla="*/ 12700 w 9207500"/>
              <a:gd name="connsiteY4" fmla="*/ 457200 h 37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7500" h="3708400">
                <a:moveTo>
                  <a:pt x="12700" y="457200"/>
                </a:moveTo>
                <a:lnTo>
                  <a:pt x="9194800" y="0"/>
                </a:lnTo>
                <a:cubicBezTo>
                  <a:pt x="9199033" y="1236133"/>
                  <a:pt x="9203267" y="2472267"/>
                  <a:pt x="9207500" y="3708400"/>
                </a:cubicBezTo>
                <a:lnTo>
                  <a:pt x="0" y="3187700"/>
                </a:lnTo>
                <a:cubicBezTo>
                  <a:pt x="4233" y="2277533"/>
                  <a:pt x="8467" y="1367367"/>
                  <a:pt x="12700" y="457200"/>
                </a:cubicBezTo>
                <a:close/>
              </a:path>
            </a:pathLst>
          </a:cu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5" name="Title"/>
          <p:cNvSpPr txBox="1"/>
          <p:nvPr/>
        </p:nvSpPr>
        <p:spPr>
          <a:xfrm>
            <a:off x="1809048" y="2702530"/>
            <a:ext cx="91834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d-ID" sz="9200" dirty="0">
                <a:solidFill>
                  <a:prstClr val="white"/>
                </a:solidFill>
                <a:latin typeface="Baccarat" pitchFamily="2" charset="0"/>
              </a:rPr>
              <a:t>KANKER serviks</a:t>
            </a:r>
            <a:endParaRPr lang="en-US" sz="9200" dirty="0">
              <a:solidFill>
                <a:prstClr val="white"/>
              </a:solidFill>
              <a:latin typeface="Baccarat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09E7121-B1A1-422A-817A-280D37943CA3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9B91448-8D1F-4C0C-8930-0767B6F49CD8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4998247-7816-4221-B953-D2CD3D2691B7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5D4D001D-E28A-46BE-9576-0BCB4A5B68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id="{9C6B7635-4342-46E9-A1B7-662214A8DC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993097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.00208 -0.36852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1842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.13815 -0.37963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1" y="-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FF2CA"/>
                                      </p:to>
                                    </p:animClr>
                                    <p:animClr clrSpc="rgb" dir="cw">
                                      <p:cBhvr>
                                        <p:cTn id="1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FF2CA"/>
                                      </p:to>
                                    </p:animClr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5" grpId="0"/>
      <p:bldP spid="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20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38100"/>
            <a:ext cx="12192000" cy="1866900"/>
            <a:chOff x="-1549400" y="88900"/>
            <a:chExt cx="12192000" cy="1866900"/>
          </a:xfr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2700000" scaled="1"/>
            <a:tileRect/>
          </a:gra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1" name="Kotak Title"/>
            <p:cNvSpPr/>
            <p:nvPr/>
          </p:nvSpPr>
          <p:spPr>
            <a:xfrm>
              <a:off x="-1549400" y="88900"/>
              <a:ext cx="12192000" cy="1866900"/>
            </a:xfrm>
            <a:custGeom>
              <a:avLst/>
              <a:gdLst>
                <a:gd name="connsiteX0" fmla="*/ 0 w 10388600"/>
                <a:gd name="connsiteY0" fmla="*/ 0 h 3048000"/>
                <a:gd name="connsiteX1" fmla="*/ 10388600 w 10388600"/>
                <a:gd name="connsiteY1" fmla="*/ 0 h 3048000"/>
                <a:gd name="connsiteX2" fmla="*/ 10388600 w 10388600"/>
                <a:gd name="connsiteY2" fmla="*/ 3048000 h 3048000"/>
                <a:gd name="connsiteX3" fmla="*/ 0 w 10388600"/>
                <a:gd name="connsiteY3" fmla="*/ 3048000 h 3048000"/>
                <a:gd name="connsiteX4" fmla="*/ 0 w 10388600"/>
                <a:gd name="connsiteY4" fmla="*/ 0 h 3048000"/>
                <a:gd name="connsiteX0" fmla="*/ 457200 w 10388600"/>
                <a:gd name="connsiteY0" fmla="*/ 101600 h 3048000"/>
                <a:gd name="connsiteX1" fmla="*/ 10388600 w 10388600"/>
                <a:gd name="connsiteY1" fmla="*/ 0 h 3048000"/>
                <a:gd name="connsiteX2" fmla="*/ 10388600 w 10388600"/>
                <a:gd name="connsiteY2" fmla="*/ 3048000 h 3048000"/>
                <a:gd name="connsiteX3" fmla="*/ 0 w 10388600"/>
                <a:gd name="connsiteY3" fmla="*/ 3048000 h 3048000"/>
                <a:gd name="connsiteX4" fmla="*/ 457200 w 10388600"/>
                <a:gd name="connsiteY4" fmla="*/ 101600 h 3048000"/>
                <a:gd name="connsiteX0" fmla="*/ 0 w 9931400"/>
                <a:gd name="connsiteY0" fmla="*/ 101600 h 3048000"/>
                <a:gd name="connsiteX1" fmla="*/ 9931400 w 9931400"/>
                <a:gd name="connsiteY1" fmla="*/ 0 h 3048000"/>
                <a:gd name="connsiteX2" fmla="*/ 9931400 w 9931400"/>
                <a:gd name="connsiteY2" fmla="*/ 3048000 h 3048000"/>
                <a:gd name="connsiteX3" fmla="*/ 50800 w 9931400"/>
                <a:gd name="connsiteY3" fmla="*/ 2844800 h 3048000"/>
                <a:gd name="connsiteX4" fmla="*/ 0 w 9931400"/>
                <a:gd name="connsiteY4" fmla="*/ 101600 h 3048000"/>
                <a:gd name="connsiteX0" fmla="*/ 12700 w 9880600"/>
                <a:gd name="connsiteY0" fmla="*/ 114300 h 3048000"/>
                <a:gd name="connsiteX1" fmla="*/ 9880600 w 9880600"/>
                <a:gd name="connsiteY1" fmla="*/ 0 h 3048000"/>
                <a:gd name="connsiteX2" fmla="*/ 9880600 w 9880600"/>
                <a:gd name="connsiteY2" fmla="*/ 3048000 h 3048000"/>
                <a:gd name="connsiteX3" fmla="*/ 0 w 9880600"/>
                <a:gd name="connsiteY3" fmla="*/ 2844800 h 3048000"/>
                <a:gd name="connsiteX4" fmla="*/ 12700 w 9880600"/>
                <a:gd name="connsiteY4" fmla="*/ 114300 h 3048000"/>
                <a:gd name="connsiteX0" fmla="*/ 12700 w 9880600"/>
                <a:gd name="connsiteY0" fmla="*/ 431800 h 3365500"/>
                <a:gd name="connsiteX1" fmla="*/ 9245600 w 9880600"/>
                <a:gd name="connsiteY1" fmla="*/ 0 h 3365500"/>
                <a:gd name="connsiteX2" fmla="*/ 9880600 w 9880600"/>
                <a:gd name="connsiteY2" fmla="*/ 3365500 h 3365500"/>
                <a:gd name="connsiteX3" fmla="*/ 0 w 9880600"/>
                <a:gd name="connsiteY3" fmla="*/ 3162300 h 3365500"/>
                <a:gd name="connsiteX4" fmla="*/ 12700 w 9880600"/>
                <a:gd name="connsiteY4" fmla="*/ 431800 h 3365500"/>
                <a:gd name="connsiteX0" fmla="*/ 12700 w 9245600"/>
                <a:gd name="connsiteY0" fmla="*/ 431800 h 3683000"/>
                <a:gd name="connsiteX1" fmla="*/ 9245600 w 9245600"/>
                <a:gd name="connsiteY1" fmla="*/ 0 h 3683000"/>
                <a:gd name="connsiteX2" fmla="*/ 9207500 w 9245600"/>
                <a:gd name="connsiteY2" fmla="*/ 3683000 h 3683000"/>
                <a:gd name="connsiteX3" fmla="*/ 0 w 9245600"/>
                <a:gd name="connsiteY3" fmla="*/ 3162300 h 3683000"/>
                <a:gd name="connsiteX4" fmla="*/ 12700 w 9245600"/>
                <a:gd name="connsiteY4" fmla="*/ 431800 h 3683000"/>
                <a:gd name="connsiteX0" fmla="*/ 12700 w 9207500"/>
                <a:gd name="connsiteY0" fmla="*/ 457200 h 3708400"/>
                <a:gd name="connsiteX1" fmla="*/ 9194800 w 9207500"/>
                <a:gd name="connsiteY1" fmla="*/ 0 h 3708400"/>
                <a:gd name="connsiteX2" fmla="*/ 9207500 w 9207500"/>
                <a:gd name="connsiteY2" fmla="*/ 3708400 h 3708400"/>
                <a:gd name="connsiteX3" fmla="*/ 0 w 9207500"/>
                <a:gd name="connsiteY3" fmla="*/ 3187700 h 3708400"/>
                <a:gd name="connsiteX4" fmla="*/ 12700 w 9207500"/>
                <a:gd name="connsiteY4" fmla="*/ 457200 h 370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7500" h="3708400">
                  <a:moveTo>
                    <a:pt x="12700" y="457200"/>
                  </a:moveTo>
                  <a:lnTo>
                    <a:pt x="9194800" y="0"/>
                  </a:lnTo>
                  <a:cubicBezTo>
                    <a:pt x="9199033" y="1236133"/>
                    <a:pt x="9203267" y="2472267"/>
                    <a:pt x="9207500" y="3708400"/>
                  </a:cubicBezTo>
                  <a:lnTo>
                    <a:pt x="0" y="3187700"/>
                  </a:lnTo>
                  <a:cubicBezTo>
                    <a:pt x="4233" y="2277533"/>
                    <a:pt x="8467" y="1367367"/>
                    <a:pt x="12700" y="45720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onstantia"/>
              </a:endParaRPr>
            </a:p>
          </p:txBody>
        </p:sp>
        <p:sp>
          <p:nvSpPr>
            <p:cNvPr id="13" name="Title"/>
            <p:cNvSpPr txBox="1"/>
            <p:nvPr/>
          </p:nvSpPr>
          <p:spPr>
            <a:xfrm>
              <a:off x="3322464" y="436951"/>
              <a:ext cx="6790309" cy="1077218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d-ID" sz="6400" dirty="0">
                  <a:solidFill>
                    <a:prstClr val="white"/>
                  </a:solidFill>
                  <a:latin typeface="Baccarat" pitchFamily="2" charset="0"/>
                </a:rPr>
                <a:t>KANKER SERVIKS</a:t>
              </a:r>
              <a:endParaRPr lang="en-US" sz="6400" dirty="0">
                <a:solidFill>
                  <a:prstClr val="white"/>
                </a:solidFill>
                <a:latin typeface="Baccarat" pitchFamily="2" charset="0"/>
              </a:endParaRPr>
            </a:p>
          </p:txBody>
        </p:sp>
      </p:grpSp>
      <p:sp>
        <p:nvSpPr>
          <p:cNvPr id="2" name="Kotak Putih"/>
          <p:cNvSpPr/>
          <p:nvPr/>
        </p:nvSpPr>
        <p:spPr>
          <a:xfrm>
            <a:off x="0" y="1916832"/>
            <a:ext cx="12192000" cy="2120900"/>
          </a:xfrm>
          <a:prstGeom prst="rect">
            <a:avLst/>
          </a:prstGeom>
          <a:solidFill>
            <a:schemeClr val="lt1">
              <a:alpha val="9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3" name="Resiko Leher Rahim"/>
          <p:cNvSpPr/>
          <p:nvPr/>
        </p:nvSpPr>
        <p:spPr>
          <a:xfrm>
            <a:off x="1055440" y="2060848"/>
            <a:ext cx="10081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E0A4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WANITA YANG BERESIKO TERKENA KANKER</a:t>
            </a:r>
            <a:r>
              <a:rPr lang="id-ID" sz="3600" dirty="0">
                <a:solidFill>
                  <a:srgbClr val="FFE0A4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>
                <a:solidFill>
                  <a:srgbClr val="FFE0A4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YANG ADA</a:t>
            </a:r>
            <a:r>
              <a:rPr lang="id-ID" sz="3600" dirty="0">
                <a:solidFill>
                  <a:srgbClr val="FFE0A4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>
                <a:solidFill>
                  <a:srgbClr val="FFE0A4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DI </a:t>
            </a:r>
            <a:r>
              <a:rPr lang="en-US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LEHER RAHIM / </a:t>
            </a:r>
            <a:r>
              <a:rPr lang="id-ID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SERVIKS</a:t>
            </a:r>
            <a:r>
              <a:rPr lang="en-US" sz="36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>
                <a:solidFill>
                  <a:srgbClr val="FFE0A4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:</a:t>
            </a:r>
          </a:p>
        </p:txBody>
      </p:sp>
      <p:sp>
        <p:nvSpPr>
          <p:cNvPr id="26" name="Rounded Rectangle 7">
            <a:extLst>
              <a:ext uri="{FF2B5EF4-FFF2-40B4-BE49-F238E27FC236}">
                <a16:creationId xmlns:a16="http://schemas.microsoft.com/office/drawing/2014/main" id="{D122D89F-376C-4BED-9ECE-6E65FBFE94F2}"/>
              </a:ext>
            </a:extLst>
          </p:cNvPr>
          <p:cNvSpPr/>
          <p:nvPr/>
        </p:nvSpPr>
        <p:spPr>
          <a:xfrm>
            <a:off x="398909" y="3410933"/>
            <a:ext cx="3481737" cy="2831159"/>
          </a:xfrm>
          <a:prstGeom prst="roundRect">
            <a:avLst>
              <a:gd name="adj" fmla="val 9612"/>
            </a:avLst>
          </a:prstGeom>
          <a:gradFill flip="none" rotWithShape="1">
            <a:gsLst>
              <a:gs pos="0">
                <a:srgbClr val="FFE0A4"/>
              </a:gs>
              <a:gs pos="50000">
                <a:srgbClr val="B9A377"/>
              </a:gs>
              <a:gs pos="100000">
                <a:srgbClr val="FFFFAF"/>
              </a:gs>
            </a:gsLst>
            <a:lin ang="81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Wanita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 yang</a:t>
            </a:r>
          </a:p>
          <a:p>
            <a:pPr algn="ctr"/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sering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bergonta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-ganti </a:t>
            </a:r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pasangan</a:t>
            </a:r>
            <a:endParaRPr lang="en-GB" sz="3200" dirty="0">
              <a:solidFill>
                <a:schemeClr val="tx1"/>
              </a:solidFill>
              <a:latin typeface="ResPublica" pitchFamily="2" charset="0"/>
            </a:endParaRPr>
          </a:p>
        </p:txBody>
      </p:sp>
      <p:sp>
        <p:nvSpPr>
          <p:cNvPr id="27" name="Rounded Rectangle 7">
            <a:extLst>
              <a:ext uri="{FF2B5EF4-FFF2-40B4-BE49-F238E27FC236}">
                <a16:creationId xmlns:a16="http://schemas.microsoft.com/office/drawing/2014/main" id="{A4C5E060-AE54-44A3-A4A3-051493386191}"/>
              </a:ext>
            </a:extLst>
          </p:cNvPr>
          <p:cNvSpPr/>
          <p:nvPr/>
        </p:nvSpPr>
        <p:spPr>
          <a:xfrm>
            <a:off x="4252182" y="3410933"/>
            <a:ext cx="3770105" cy="2831159"/>
          </a:xfrm>
          <a:prstGeom prst="roundRect">
            <a:avLst>
              <a:gd name="adj" fmla="val 9612"/>
            </a:avLst>
          </a:prstGeom>
          <a:gradFill flip="none" rotWithShape="1">
            <a:gsLst>
              <a:gs pos="0">
                <a:srgbClr val="F9DBA2"/>
              </a:gs>
              <a:gs pos="50000">
                <a:srgbClr val="C6AF82"/>
              </a:gs>
              <a:gs pos="100000">
                <a:srgbClr val="FFFEB1"/>
              </a:gs>
            </a:gsLst>
            <a:lin ang="81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>
                <a:solidFill>
                  <a:schemeClr val="tx1"/>
                </a:solidFill>
                <a:latin typeface="ResPublica" pitchFamily="2" charset="0"/>
              </a:rPr>
              <a:t>Wanita</a:t>
            </a:r>
            <a:r>
              <a:rPr lang="en-US" sz="3000" dirty="0">
                <a:solidFill>
                  <a:schemeClr val="tx1"/>
                </a:solidFill>
                <a:latin typeface="ResPublica" pitchFamily="2" charset="0"/>
              </a:rPr>
              <a:t> yang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ResPublica" pitchFamily="2" charset="0"/>
              </a:rPr>
              <a:t>Melakukan</a:t>
            </a:r>
            <a:r>
              <a:rPr lang="en-US" sz="3000" dirty="0">
                <a:solidFill>
                  <a:schemeClr val="tx1"/>
                </a:solidFill>
                <a:latin typeface="ResPublica" pitchFamily="2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ResPublica" pitchFamily="2" charset="0"/>
              </a:rPr>
              <a:t>seks</a:t>
            </a:r>
            <a:r>
              <a:rPr lang="en-US" sz="3000" dirty="0">
                <a:solidFill>
                  <a:schemeClr val="tx1"/>
                </a:solidFill>
                <a:latin typeface="ResPublica" pitchFamily="2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ResPublica" pitchFamily="2" charset="0"/>
              </a:rPr>
              <a:t>bebas</a:t>
            </a:r>
            <a:r>
              <a:rPr lang="en-US" sz="3000" dirty="0">
                <a:solidFill>
                  <a:schemeClr val="tx1"/>
                </a:solidFill>
                <a:latin typeface="ResPublica" pitchFamily="2" charset="0"/>
              </a:rPr>
              <a:t> atau </a:t>
            </a:r>
            <a:r>
              <a:rPr lang="en-US" sz="3000" dirty="0" err="1">
                <a:solidFill>
                  <a:schemeClr val="tx1"/>
                </a:solidFill>
                <a:latin typeface="ResPublica" pitchFamily="2" charset="0"/>
              </a:rPr>
              <a:t>seks</a:t>
            </a:r>
            <a:r>
              <a:rPr lang="en-US" sz="3000" dirty="0">
                <a:solidFill>
                  <a:schemeClr val="tx1"/>
                </a:solidFill>
                <a:latin typeface="ResPublica" pitchFamily="2" charset="0"/>
              </a:rPr>
              <a:t> di </a:t>
            </a:r>
            <a:r>
              <a:rPr lang="en-US" sz="3000" dirty="0" err="1">
                <a:solidFill>
                  <a:schemeClr val="tx1"/>
                </a:solidFill>
                <a:latin typeface="ResPublica" pitchFamily="2" charset="0"/>
              </a:rPr>
              <a:t>bawah</a:t>
            </a:r>
            <a:r>
              <a:rPr lang="en-US" sz="3000" dirty="0">
                <a:solidFill>
                  <a:schemeClr val="tx1"/>
                </a:solidFill>
                <a:latin typeface="ResPublica" pitchFamily="2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ResPublica" pitchFamily="2" charset="0"/>
              </a:rPr>
              <a:t>usia</a:t>
            </a:r>
            <a:r>
              <a:rPr lang="en-US" sz="3000" dirty="0">
                <a:solidFill>
                  <a:schemeClr val="tx1"/>
                </a:solidFill>
                <a:latin typeface="ResPublica" pitchFamily="2" charset="0"/>
              </a:rPr>
              <a:t> 16 tahun atau </a:t>
            </a:r>
            <a:r>
              <a:rPr lang="en-US" sz="3000" dirty="0" err="1">
                <a:solidFill>
                  <a:schemeClr val="tx1"/>
                </a:solidFill>
                <a:latin typeface="ResPublica" pitchFamily="2" charset="0"/>
              </a:rPr>
              <a:t>menikah</a:t>
            </a:r>
            <a:r>
              <a:rPr lang="en-US" sz="3000" dirty="0">
                <a:solidFill>
                  <a:schemeClr val="tx1"/>
                </a:solidFill>
                <a:latin typeface="ResPublica" pitchFamily="2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ResPublica" pitchFamily="2" charset="0"/>
              </a:rPr>
              <a:t>dini</a:t>
            </a:r>
            <a:endParaRPr lang="en-GB" sz="3000" dirty="0">
              <a:solidFill>
                <a:schemeClr val="tx1"/>
              </a:solidFill>
              <a:latin typeface="ResPublica" pitchFamily="2" charset="0"/>
            </a:endParaRPr>
          </a:p>
        </p:txBody>
      </p:sp>
      <p:sp>
        <p:nvSpPr>
          <p:cNvPr id="28" name="Rounded Rectangle 7">
            <a:extLst>
              <a:ext uri="{FF2B5EF4-FFF2-40B4-BE49-F238E27FC236}">
                <a16:creationId xmlns:a16="http://schemas.microsoft.com/office/drawing/2014/main" id="{606CC971-0DF9-4426-9756-A7FC947E3B54}"/>
              </a:ext>
            </a:extLst>
          </p:cNvPr>
          <p:cNvSpPr/>
          <p:nvPr/>
        </p:nvSpPr>
        <p:spPr>
          <a:xfrm>
            <a:off x="8371036" y="3448664"/>
            <a:ext cx="3481737" cy="2831159"/>
          </a:xfrm>
          <a:prstGeom prst="roundRect">
            <a:avLst>
              <a:gd name="adj" fmla="val 9612"/>
            </a:avLst>
          </a:prstGeom>
          <a:gradFill flip="none" rotWithShape="1">
            <a:gsLst>
              <a:gs pos="0">
                <a:srgbClr val="FDDFA5"/>
              </a:gs>
              <a:gs pos="50000">
                <a:srgbClr val="C6B082"/>
              </a:gs>
              <a:gs pos="100000">
                <a:srgbClr val="FFFFB3"/>
              </a:gs>
            </a:gsLst>
            <a:lin ang="81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Wanita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 yang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tidak </a:t>
            </a:r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pernah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menjaga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kebersihan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alat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kelaminnya</a:t>
            </a:r>
            <a:endParaRPr lang="en-GB" sz="3200" dirty="0">
              <a:solidFill>
                <a:schemeClr val="tx1"/>
              </a:solidFill>
              <a:latin typeface="ResPublica" pitchFamily="2" charset="0"/>
            </a:endParaRPr>
          </a:p>
        </p:txBody>
      </p:sp>
      <p:sp>
        <p:nvSpPr>
          <p:cNvPr id="17" name="Resiko Endometrium"/>
          <p:cNvSpPr/>
          <p:nvPr/>
        </p:nvSpPr>
        <p:spPr>
          <a:xfrm>
            <a:off x="983433" y="2060848"/>
            <a:ext cx="10297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D8D88D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WANITA YANG BERESIKO TERKENA KANKER</a:t>
            </a:r>
            <a:r>
              <a:rPr lang="id-ID" sz="3600" dirty="0">
                <a:solidFill>
                  <a:srgbClr val="D8D88D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>
                <a:solidFill>
                  <a:srgbClr val="D8D88D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YANG ADA</a:t>
            </a:r>
            <a:r>
              <a:rPr lang="id-ID" sz="3600" dirty="0">
                <a:solidFill>
                  <a:srgbClr val="D8D88D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>
                <a:solidFill>
                  <a:srgbClr val="D8D88D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DI </a:t>
            </a:r>
            <a:r>
              <a:rPr lang="id-ID" sz="3600" dirty="0">
                <a:solidFill>
                  <a:srgbClr val="FF0000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BADAN</a:t>
            </a:r>
            <a:r>
              <a:rPr lang="en-US" sz="3600" dirty="0">
                <a:solidFill>
                  <a:srgbClr val="FF0000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 RAHIM </a:t>
            </a:r>
            <a:r>
              <a:rPr lang="id-ID" sz="3600" dirty="0">
                <a:solidFill>
                  <a:srgbClr val="FF0000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/</a:t>
            </a:r>
            <a:r>
              <a:rPr lang="en-US" sz="3600" dirty="0">
                <a:solidFill>
                  <a:srgbClr val="FF0000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 </a:t>
            </a:r>
            <a:r>
              <a:rPr lang="id-ID" sz="3600" dirty="0">
                <a:solidFill>
                  <a:srgbClr val="FF0000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ENDOMETRIUM</a:t>
            </a:r>
            <a:r>
              <a:rPr lang="id-ID" sz="3600" dirty="0">
                <a:solidFill>
                  <a:srgbClr val="D8D88D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>
                <a:solidFill>
                  <a:srgbClr val="D8D88D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 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5360" y="3365823"/>
            <a:ext cx="2671983" cy="2831159"/>
          </a:xfrm>
          <a:prstGeom prst="roundRect">
            <a:avLst>
              <a:gd name="adj" fmla="val 9612"/>
            </a:avLst>
          </a:prstGeom>
          <a:gradFill flip="none" rotWithShape="1">
            <a:gsLst>
              <a:gs pos="0">
                <a:srgbClr val="CBCB8C">
                  <a:shade val="30000"/>
                  <a:satMod val="115000"/>
                </a:srgbClr>
              </a:gs>
              <a:gs pos="50000">
                <a:srgbClr val="CBCB8C">
                  <a:shade val="67500"/>
                  <a:satMod val="115000"/>
                </a:srgbClr>
              </a:gs>
              <a:gs pos="100000">
                <a:srgbClr val="CBCB8C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Wanita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 yang</a:t>
            </a:r>
          </a:p>
          <a:p>
            <a:pPr algn="ctr"/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tidak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pernah</a:t>
            </a:r>
            <a:endParaRPr lang="en-US" sz="3200" dirty="0">
              <a:solidFill>
                <a:schemeClr val="tx1"/>
              </a:solidFill>
              <a:latin typeface="ResPublica" pitchFamily="2" charset="0"/>
            </a:endParaRPr>
          </a:p>
          <a:p>
            <a:pPr algn="ctr"/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melahirkan</a:t>
            </a:r>
            <a:endParaRPr lang="en-GB" sz="3200" dirty="0">
              <a:solidFill>
                <a:schemeClr val="tx1"/>
              </a:solidFill>
              <a:latin typeface="ResPublica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215680" y="3365823"/>
            <a:ext cx="2716050" cy="2831159"/>
          </a:xfrm>
          <a:prstGeom prst="roundRect">
            <a:avLst>
              <a:gd name="adj" fmla="val 9612"/>
            </a:avLst>
          </a:prstGeom>
          <a:gradFill flip="none" rotWithShape="1">
            <a:gsLst>
              <a:gs pos="0">
                <a:srgbClr val="CBCB8C">
                  <a:shade val="30000"/>
                  <a:satMod val="115000"/>
                </a:srgbClr>
              </a:gs>
              <a:gs pos="50000">
                <a:srgbClr val="CBCB8C">
                  <a:shade val="67500"/>
                  <a:satMod val="115000"/>
                </a:srgbClr>
              </a:gs>
              <a:gs pos="100000">
                <a:srgbClr val="CBCB8C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9728" algn="ctr"/>
            <a:r>
              <a:rPr lang="id-ID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ResPublica" pitchFamily="2" charset="0"/>
              </a:rPr>
              <a:t>Wanita yang menstruasi terlalu dini </a:t>
            </a:r>
            <a:br>
              <a:rPr lang="id-ID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ResPublica" pitchFamily="2" charset="0"/>
              </a:rPr>
            </a:br>
            <a:r>
              <a:rPr lang="id-ID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ResPublica" pitchFamily="2" charset="0"/>
              </a:rPr>
              <a:t>(&lt; 10 tahun)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16254" y="3365823"/>
            <a:ext cx="2716050" cy="2831159"/>
          </a:xfrm>
          <a:prstGeom prst="roundRect">
            <a:avLst>
              <a:gd name="adj" fmla="val 9612"/>
            </a:avLst>
          </a:prstGeom>
          <a:gradFill flip="none" rotWithShape="1">
            <a:gsLst>
              <a:gs pos="0">
                <a:srgbClr val="CBCB8C">
                  <a:shade val="30000"/>
                  <a:satMod val="115000"/>
                </a:srgbClr>
              </a:gs>
              <a:gs pos="50000">
                <a:srgbClr val="CBCB8C">
                  <a:shade val="67500"/>
                  <a:satMod val="115000"/>
                </a:srgbClr>
              </a:gs>
              <a:gs pos="100000">
                <a:srgbClr val="CBCB8C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9728" algn="ctr"/>
            <a:r>
              <a:rPr lang="id-ID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ResPublica" pitchFamily="2" charset="0"/>
              </a:rPr>
              <a:t>Wanita yang terlambat M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ResPublica" pitchFamily="2" charset="0"/>
              </a:rPr>
              <a:t>e</a:t>
            </a:r>
            <a:r>
              <a:rPr lang="id-ID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ResPublica" pitchFamily="2" charset="0"/>
              </a:rPr>
              <a:t>nopause </a:t>
            </a:r>
            <a:br>
              <a:rPr lang="id-ID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ResPublica" pitchFamily="2" charset="0"/>
              </a:rPr>
            </a:br>
            <a:r>
              <a:rPr lang="id-ID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ResPublica" pitchFamily="2" charset="0"/>
              </a:rPr>
              <a:t>(&gt; 50 tahun)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068582" y="3365823"/>
            <a:ext cx="2716050" cy="2831159"/>
          </a:xfrm>
          <a:prstGeom prst="roundRect">
            <a:avLst>
              <a:gd name="adj" fmla="val 9612"/>
            </a:avLst>
          </a:prstGeom>
          <a:gradFill flip="none" rotWithShape="1">
            <a:gsLst>
              <a:gs pos="0">
                <a:srgbClr val="CBCB8C">
                  <a:shade val="30000"/>
                  <a:satMod val="115000"/>
                </a:srgbClr>
              </a:gs>
              <a:gs pos="50000">
                <a:srgbClr val="CBCB8C">
                  <a:shade val="67500"/>
                  <a:satMod val="115000"/>
                </a:srgbClr>
              </a:gs>
              <a:gs pos="100000">
                <a:srgbClr val="CBCB8C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Obesitas</a:t>
            </a:r>
            <a:endParaRPr lang="en-GB" sz="3200" dirty="0">
              <a:solidFill>
                <a:schemeClr val="tx1"/>
              </a:solidFill>
              <a:latin typeface="ResPublica" pitchFamily="2" charset="0"/>
            </a:endParaRPr>
          </a:p>
        </p:txBody>
      </p:sp>
      <p:sp>
        <p:nvSpPr>
          <p:cNvPr id="19" name="Resiko Ovarium"/>
          <p:cNvSpPr/>
          <p:nvPr/>
        </p:nvSpPr>
        <p:spPr>
          <a:xfrm>
            <a:off x="983432" y="2060848"/>
            <a:ext cx="10297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89EEFF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WANITA YANG BERESIKO TERKENA KANKER</a:t>
            </a:r>
            <a:r>
              <a:rPr lang="id-ID" sz="3600" dirty="0">
                <a:solidFill>
                  <a:srgbClr val="89EEFF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>
                <a:solidFill>
                  <a:srgbClr val="89EEFF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YANG ADA</a:t>
            </a:r>
            <a:r>
              <a:rPr lang="id-ID" sz="3600" dirty="0">
                <a:solidFill>
                  <a:srgbClr val="89EEFF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>
                <a:solidFill>
                  <a:srgbClr val="89EEFF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DI </a:t>
            </a:r>
            <a:r>
              <a:rPr lang="id-ID" sz="3600" dirty="0">
                <a:solidFill>
                  <a:srgbClr val="FFC000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INDUNG </a:t>
            </a:r>
            <a:r>
              <a:rPr lang="en-US" sz="3600" dirty="0">
                <a:solidFill>
                  <a:srgbClr val="FFC000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TELUR / </a:t>
            </a:r>
            <a:r>
              <a:rPr lang="id-ID" sz="3600" dirty="0">
                <a:solidFill>
                  <a:srgbClr val="FFC000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OVARIUM</a:t>
            </a:r>
            <a:r>
              <a:rPr lang="en-US" sz="3600" dirty="0">
                <a:solidFill>
                  <a:srgbClr val="89EEFF"/>
                </a:solidFill>
                <a:effectLst>
                  <a:glow rad="190500">
                    <a:schemeClr val="tx1"/>
                  </a:glow>
                </a:effectLst>
                <a:latin typeface="ResPublica" pitchFamily="2" charset="0"/>
              </a:rPr>
              <a:t> :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8909" y="3388669"/>
            <a:ext cx="3481737" cy="2861923"/>
          </a:xfrm>
          <a:prstGeom prst="roundRect">
            <a:avLst>
              <a:gd name="adj" fmla="val 7174"/>
            </a:avLst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dirty="0">
                <a:solidFill>
                  <a:schemeClr val="tx1"/>
                </a:solidFill>
                <a:latin typeface="ResPublica" pitchFamily="2" charset="0"/>
              </a:rPr>
              <a:t>Penggunaan pil KB yang lebih dari 5 tahun</a:t>
            </a:r>
            <a:endParaRPr lang="en-US" sz="3200" dirty="0">
              <a:solidFill>
                <a:schemeClr val="tx1"/>
              </a:solidFill>
              <a:latin typeface="ResPublica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252183" y="3388669"/>
            <a:ext cx="3481736" cy="2861923"/>
          </a:xfrm>
          <a:prstGeom prst="roundRect">
            <a:avLst>
              <a:gd name="adj" fmla="val 7174"/>
            </a:avLst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dirty="0">
                <a:solidFill>
                  <a:schemeClr val="tx1"/>
                </a:solidFill>
                <a:latin typeface="ResPublica" pitchFamily="2" charset="0"/>
              </a:rPr>
              <a:t>Mengkonsumsi obat-obat yang meningkatkan kesuburan</a:t>
            </a:r>
            <a:endParaRPr lang="en-US" sz="3200" dirty="0">
              <a:solidFill>
                <a:schemeClr val="tx1"/>
              </a:solidFill>
              <a:latin typeface="ResPublica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8105456" y="3388669"/>
            <a:ext cx="3747317" cy="2861923"/>
          </a:xfrm>
          <a:prstGeom prst="roundRect">
            <a:avLst>
              <a:gd name="adj" fmla="val 7174"/>
            </a:avLst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Tumbuhnya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 tumor di </a:t>
            </a:r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dalam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indung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telur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/ </a:t>
            </a:r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ovarium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,</a:t>
            </a:r>
          </a:p>
          <a:p>
            <a:pPr algn="ctr"/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yaitu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Miom</a:t>
            </a:r>
            <a:r>
              <a:rPr lang="en-US" sz="3200" dirty="0">
                <a:solidFill>
                  <a:schemeClr val="tx1"/>
                </a:solidFill>
                <a:latin typeface="ResPublica" pitchFamily="2" charset="0"/>
              </a:rPr>
              <a:t> &amp; </a:t>
            </a:r>
            <a:r>
              <a:rPr lang="en-US" sz="3200" dirty="0" err="1">
                <a:solidFill>
                  <a:schemeClr val="tx1"/>
                </a:solidFill>
                <a:latin typeface="ResPublica" pitchFamily="2" charset="0"/>
              </a:rPr>
              <a:t>Kista</a:t>
            </a:r>
            <a:endParaRPr lang="en-US" sz="3200" dirty="0">
              <a:solidFill>
                <a:schemeClr val="tx1"/>
              </a:solidFill>
              <a:latin typeface="ResPublica" pitchFamily="2" charset="0"/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2106357" y="3672706"/>
            <a:ext cx="5842620" cy="2246555"/>
          </a:xfrm>
          <a:prstGeom prst="wedgeRectCallout">
            <a:avLst>
              <a:gd name="adj1" fmla="val 70810"/>
              <a:gd name="adj2" fmla="val 36800"/>
            </a:avLst>
          </a:prstGeom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28600">
              <a:defRPr/>
            </a:pPr>
            <a:r>
              <a:rPr lang="en-US" sz="3200" dirty="0" err="1">
                <a:solidFill>
                  <a:srgbClr val="00B0F0"/>
                </a:solidFill>
                <a:effectLst>
                  <a:glow>
                    <a:schemeClr val="tx1"/>
                  </a:glow>
                </a:effectLst>
                <a:latin typeface="ResPublica" pitchFamily="2" charset="0"/>
              </a:rPr>
              <a:t>Miom</a:t>
            </a:r>
            <a:r>
              <a:rPr lang="en-US" sz="3200" dirty="0">
                <a:solidFill>
                  <a:srgbClr val="00B0F0"/>
                </a:solidFill>
                <a:effectLst>
                  <a:glow>
                    <a:schemeClr val="tx1"/>
                  </a:glow>
                </a:effectLst>
                <a:latin typeface="ResPublica" pitchFamily="2" charset="0"/>
              </a:rPr>
              <a:t> </a:t>
            </a:r>
            <a:r>
              <a:rPr lang="id-ID" sz="3200" dirty="0">
                <a:solidFill>
                  <a:srgbClr val="00B0F0"/>
                </a:solidFill>
                <a:effectLst>
                  <a:glow>
                    <a:schemeClr val="tx1"/>
                  </a:glow>
                </a:effectLst>
                <a:latin typeface="ResPublica" pitchFamily="2" charset="0"/>
                <a:sym typeface="Wingdings" panose="05000000000000000000" pitchFamily="2" charset="2"/>
              </a:rPr>
              <a:t></a:t>
            </a:r>
            <a:r>
              <a:rPr lang="en-US" sz="3200" dirty="0">
                <a:solidFill>
                  <a:srgbClr val="89EEFF"/>
                </a:solidFill>
                <a:effectLst>
                  <a:glow>
                    <a:schemeClr val="tx1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ResPublica" pitchFamily="2" charset="0"/>
              </a:rPr>
              <a:t>Daging</a:t>
            </a:r>
            <a:r>
              <a:rPr lang="en-US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ResPublica" pitchFamily="2" charset="0"/>
              </a:rPr>
              <a:t>tumbuh</a:t>
            </a:r>
            <a:endParaRPr lang="id-ID" sz="3200" dirty="0">
              <a:solidFill>
                <a:prstClr val="black">
                  <a:lumMod val="85000"/>
                  <a:lumOff val="15000"/>
                </a:prstClr>
              </a:solidFill>
              <a:latin typeface="ResPublica" pitchFamily="2" charset="0"/>
            </a:endParaRPr>
          </a:p>
          <a:p>
            <a:pPr marL="228600">
              <a:defRPr/>
            </a:pP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latin typeface="ResPublica" pitchFamily="2" charset="0"/>
            </a:endParaRPr>
          </a:p>
          <a:p>
            <a:pPr marL="228600">
              <a:defRPr/>
            </a:pPr>
            <a:r>
              <a:rPr lang="en-US" sz="3200" dirty="0" err="1">
                <a:solidFill>
                  <a:srgbClr val="00B0F0"/>
                </a:solidFill>
                <a:effectLst>
                  <a:glow>
                    <a:schemeClr val="tx1"/>
                  </a:glow>
                </a:effectLst>
                <a:latin typeface="ResPublica" pitchFamily="2" charset="0"/>
              </a:rPr>
              <a:t>Kista</a:t>
            </a:r>
            <a:r>
              <a:rPr lang="en-US" sz="3200" dirty="0">
                <a:solidFill>
                  <a:srgbClr val="00B0F0"/>
                </a:solidFill>
                <a:effectLst>
                  <a:glow>
                    <a:schemeClr val="tx1"/>
                  </a:glow>
                </a:effectLst>
                <a:latin typeface="ResPublica" pitchFamily="2" charset="0"/>
              </a:rPr>
              <a:t> </a:t>
            </a:r>
            <a:r>
              <a:rPr lang="id-ID" sz="3200" dirty="0">
                <a:solidFill>
                  <a:srgbClr val="00B0F0"/>
                </a:solidFill>
                <a:effectLst>
                  <a:glow>
                    <a:schemeClr val="tx1"/>
                  </a:glow>
                </a:effectLst>
                <a:latin typeface="ResPublica" pitchFamily="2" charset="0"/>
                <a:sym typeface="Wingdings" panose="05000000000000000000" pitchFamily="2" charset="2"/>
              </a:rPr>
              <a:t></a:t>
            </a:r>
            <a:r>
              <a:rPr lang="en-US" sz="32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glow>
                    <a:schemeClr val="tx1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ResPublica" pitchFamily="2" charset="0"/>
              </a:rPr>
              <a:t>Gelembung</a:t>
            </a:r>
            <a:r>
              <a:rPr lang="en-US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ResPublica" pitchFamily="2" charset="0"/>
              </a:rPr>
              <a:t>berupa</a:t>
            </a:r>
            <a:r>
              <a:rPr lang="en-US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ResPublica" pitchFamily="2" charset="0"/>
              </a:rPr>
              <a:t>cairan</a:t>
            </a:r>
            <a:r>
              <a:rPr lang="en-US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ResPublica" pitchFamily="2" charset="0"/>
              </a:rPr>
              <a:t>darah</a:t>
            </a:r>
            <a:r>
              <a:rPr lang="en-US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ResPublica" pitchFamily="2" charset="0"/>
              </a:rPr>
              <a:t> dan </a:t>
            </a:r>
            <a:r>
              <a:rPr lang="en-US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ResPublica" pitchFamily="2" charset="0"/>
              </a:rPr>
              <a:t>nanah</a:t>
            </a:r>
            <a:r>
              <a:rPr lang="en-US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ResPublica" pitchFamily="2" charset="0"/>
              </a:rPr>
              <a:t> </a:t>
            </a:r>
            <a:endParaRPr lang="en-US" sz="3200" dirty="0">
              <a:solidFill>
                <a:prstClr val="black"/>
              </a:solidFill>
              <a:latin typeface="ResPublica" pitchFamily="2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A15E187-5260-4AC8-A304-2233F076F386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90C6555-C02D-4367-A7F2-88672680B92F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34F7992-CD36-42F8-A239-8285297DF649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8" name="Picture 2">
              <a:extLst>
                <a:ext uri="{FF2B5EF4-FFF2-40B4-BE49-F238E27FC236}">
                  <a16:creationId xmlns:a16="http://schemas.microsoft.com/office/drawing/2014/main" id="{B6400A00-1750-40A8-B1A2-B321493179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4">
              <a:extLst>
                <a:ext uri="{FF2B5EF4-FFF2-40B4-BE49-F238E27FC236}">
                  <a16:creationId xmlns:a16="http://schemas.microsoft.com/office/drawing/2014/main" id="{C6D07465-8887-412F-839C-0895B57148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1100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" grpId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17" grpId="0"/>
      <p:bldP spid="17" grpId="1"/>
      <p:bldP spid="8" grpId="0" animBg="1"/>
      <p:bldP spid="8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19" grpId="0"/>
      <p:bldP spid="14" grpId="0" animBg="1"/>
      <p:bldP spid="24" grpId="0" animBg="1"/>
      <p:bldP spid="25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B3D42A4-5F9D-44D2-9DC7-43EEA33D8687}"/>
              </a:ext>
            </a:extLst>
          </p:cNvPr>
          <p:cNvGrpSpPr/>
          <p:nvPr/>
        </p:nvGrpSpPr>
        <p:grpSpPr>
          <a:xfrm>
            <a:off x="849784" y="116632"/>
            <a:ext cx="10430792" cy="6336704"/>
            <a:chOff x="1448094" y="359186"/>
            <a:chExt cx="9182426" cy="609415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DC31D70-8970-4422-8691-5081D92785B4}"/>
                </a:ext>
              </a:extLst>
            </p:cNvPr>
            <p:cNvSpPr/>
            <p:nvPr/>
          </p:nvSpPr>
          <p:spPr>
            <a:xfrm rot="183120">
              <a:off x="1448094" y="409442"/>
              <a:ext cx="9182426" cy="60438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F465487-82F8-4EA2-A7F2-AD4397374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3853" y="359186"/>
              <a:ext cx="8871644" cy="5857257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7E01E5E-8307-45D1-B56C-4914ED65D224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233756E-F6D5-4F4E-AECD-8D9F01D2EDE9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31BC304-06A3-4093-8588-0C3A7396F83D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1" name="Picture 2">
              <a:extLst>
                <a:ext uri="{FF2B5EF4-FFF2-40B4-BE49-F238E27FC236}">
                  <a16:creationId xmlns:a16="http://schemas.microsoft.com/office/drawing/2014/main" id="{D1E75261-08DA-4825-A25E-570FA63F3A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>
              <a:extLst>
                <a:ext uri="{FF2B5EF4-FFF2-40B4-BE49-F238E27FC236}">
                  <a16:creationId xmlns:a16="http://schemas.microsoft.com/office/drawing/2014/main" id="{C75D53F2-B7EC-41C0-A54E-A8123A1125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1">
            <a:extLst>
              <a:ext uri="{FF2B5EF4-FFF2-40B4-BE49-F238E27FC236}">
                <a16:creationId xmlns:a16="http://schemas.microsoft.com/office/drawing/2014/main" id="{F5CCD2CA-0814-46E2-9E87-D440B907FE51}"/>
              </a:ext>
            </a:extLst>
          </p:cNvPr>
          <p:cNvGrpSpPr/>
          <p:nvPr/>
        </p:nvGrpSpPr>
        <p:grpSpPr>
          <a:xfrm>
            <a:off x="839416" y="454434"/>
            <a:ext cx="10792545" cy="5576881"/>
            <a:chOff x="262648" y="235125"/>
            <a:chExt cx="8554857" cy="6343486"/>
          </a:xfrm>
        </p:grpSpPr>
        <p:sp>
          <p:nvSpPr>
            <p:cNvPr id="37" name="Snip Diagonal Corner Rectangle 1">
              <a:extLst>
                <a:ext uri="{FF2B5EF4-FFF2-40B4-BE49-F238E27FC236}">
                  <a16:creationId xmlns:a16="http://schemas.microsoft.com/office/drawing/2014/main" id="{3C348470-5A6D-44DF-B6D4-FEA4581331A9}"/>
                </a:ext>
              </a:extLst>
            </p:cNvPr>
            <p:cNvSpPr/>
            <p:nvPr/>
          </p:nvSpPr>
          <p:spPr>
            <a:xfrm rot="21425821">
              <a:off x="262648" y="235125"/>
              <a:ext cx="8554857" cy="6343486"/>
            </a:xfrm>
            <a:prstGeom prst="snip2DiagRect">
              <a:avLst>
                <a:gd name="adj1" fmla="val 2590"/>
                <a:gd name="adj2" fmla="val 13558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8" name="Picture 3" descr="D:\LPKI\Gambar Kanker dan Tumor\gambar kanker-rahim.jpg">
              <a:extLst>
                <a:ext uri="{FF2B5EF4-FFF2-40B4-BE49-F238E27FC236}">
                  <a16:creationId xmlns:a16="http://schemas.microsoft.com/office/drawing/2014/main" id="{107C34C2-D368-4E23-9FE2-A97A08857B3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/>
            <a:srcRect t="1291" r="2258" b="4516"/>
            <a:stretch/>
          </p:blipFill>
          <p:spPr bwMode="auto">
            <a:xfrm>
              <a:off x="539552" y="418536"/>
              <a:ext cx="7920880" cy="597666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39" name="6">
            <a:extLst>
              <a:ext uri="{FF2B5EF4-FFF2-40B4-BE49-F238E27FC236}">
                <a16:creationId xmlns:a16="http://schemas.microsoft.com/office/drawing/2014/main" id="{A721AA8E-56D8-43AF-A305-67C244B85522}"/>
              </a:ext>
            </a:extLst>
          </p:cNvPr>
          <p:cNvGrpSpPr/>
          <p:nvPr/>
        </p:nvGrpSpPr>
        <p:grpSpPr>
          <a:xfrm>
            <a:off x="521113" y="332656"/>
            <a:ext cx="10978679" cy="5709664"/>
            <a:chOff x="266229" y="330091"/>
            <a:chExt cx="8542558" cy="6192688"/>
          </a:xfrm>
        </p:grpSpPr>
        <p:sp>
          <p:nvSpPr>
            <p:cNvPr id="40" name="Snip Single Corner Rectangle 19">
              <a:extLst>
                <a:ext uri="{FF2B5EF4-FFF2-40B4-BE49-F238E27FC236}">
                  <a16:creationId xmlns:a16="http://schemas.microsoft.com/office/drawing/2014/main" id="{6F6E7904-62F2-450A-9F23-2AFE70D81C38}"/>
                </a:ext>
              </a:extLst>
            </p:cNvPr>
            <p:cNvSpPr/>
            <p:nvPr/>
          </p:nvSpPr>
          <p:spPr>
            <a:xfrm rot="21420594">
              <a:off x="266229" y="330091"/>
              <a:ext cx="8542558" cy="6192688"/>
            </a:xfrm>
            <a:prstGeom prst="snip1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1" name="Picture 40" descr="D:\LPKI\Gambar Kanker dan Tumor\gambar kista-ovarium1.png">
              <a:extLst>
                <a:ext uri="{FF2B5EF4-FFF2-40B4-BE49-F238E27FC236}">
                  <a16:creationId xmlns:a16="http://schemas.microsoft.com/office/drawing/2014/main" id="{F8622461-12C5-4840-AB5E-6AAE0DD193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11560" y="404664"/>
              <a:ext cx="8064896" cy="604867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E17DA65-AE46-49C4-8886-BBBEF7A7AC4E}"/>
              </a:ext>
            </a:extLst>
          </p:cNvPr>
          <p:cNvGrpSpPr/>
          <p:nvPr/>
        </p:nvGrpSpPr>
        <p:grpSpPr>
          <a:xfrm>
            <a:off x="1306062" y="164253"/>
            <a:ext cx="9182426" cy="6001052"/>
            <a:chOff x="1306062" y="164253"/>
            <a:chExt cx="9182426" cy="600105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F698FCA-DB03-4551-B893-AC9168F4A7BF}"/>
                </a:ext>
              </a:extLst>
            </p:cNvPr>
            <p:cNvSpPr/>
            <p:nvPr/>
          </p:nvSpPr>
          <p:spPr>
            <a:xfrm rot="183120">
              <a:off x="1306062" y="299292"/>
              <a:ext cx="9182426" cy="549444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4" name="Picture 43" descr="kista.jpg">
              <a:extLst>
                <a:ext uri="{FF2B5EF4-FFF2-40B4-BE49-F238E27FC236}">
                  <a16:creationId xmlns:a16="http://schemas.microsoft.com/office/drawing/2014/main" id="{9279BD1F-8ECE-4D07-866D-F327326CB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81743" y="164253"/>
              <a:ext cx="7838915" cy="600105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B73659B2-40CD-4D15-BBB4-B3D19565D3B4}"/>
                </a:ext>
              </a:extLst>
            </p:cNvPr>
            <p:cNvSpPr/>
            <p:nvPr/>
          </p:nvSpPr>
          <p:spPr>
            <a:xfrm>
              <a:off x="4583832" y="548680"/>
              <a:ext cx="1563492" cy="137316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3790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22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perasi tumor ovarium seberat 40 kg di RSD Kabupaten Bekasi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22663.4848" end="18319.649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1747" y="1281545"/>
            <a:ext cx="9793088" cy="48837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91344" y="98632"/>
            <a:ext cx="117373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000" dirty="0">
                <a:solidFill>
                  <a:schemeClr val="bg1"/>
                </a:solidFill>
                <a:effectLst>
                  <a:glow rad="317500">
                    <a:schemeClr val="tx1"/>
                  </a:glow>
                </a:effectLst>
                <a:latin typeface="ResPublica" pitchFamily="2" charset="0"/>
                <a:cs typeface="Kartika" pitchFamily="18" charset="0"/>
              </a:rPr>
              <a:t>OPERASI PENGANGKATAN TUMOR KANDUNGAN (KISTA OVARIUM), BERAT KISTA INI MENCAPAI 40KG.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1E961F-3FDC-4A40-81E1-3B41FCC5DB48}"/>
              </a:ext>
            </a:extLst>
          </p:cNvPr>
          <p:cNvGrpSpPr/>
          <p:nvPr/>
        </p:nvGrpSpPr>
        <p:grpSpPr>
          <a:xfrm>
            <a:off x="0" y="6480338"/>
            <a:ext cx="12192000" cy="477054"/>
            <a:chOff x="0" y="6450841"/>
            <a:chExt cx="12192000" cy="47705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60F3719-3C55-4D21-9FEB-2C285BB1E765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BAE481C-D02E-494C-859B-C54419A31BC4}"/>
                </a:ext>
              </a:extLst>
            </p:cNvPr>
            <p:cNvSpPr txBox="1"/>
            <p:nvPr/>
          </p:nvSpPr>
          <p:spPr>
            <a:xfrm>
              <a:off x="2495600" y="6450841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E15FA8EB-9E92-4D8C-B787-2054ECA985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id="{00982633-83E4-4C61-B3FF-F91F9D1F76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6046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2"/>
          <p:cNvGrpSpPr/>
          <p:nvPr/>
        </p:nvGrpSpPr>
        <p:grpSpPr>
          <a:xfrm>
            <a:off x="1755755" y="232870"/>
            <a:ext cx="8784976" cy="6010283"/>
            <a:chOff x="196879" y="328501"/>
            <a:chExt cx="8784976" cy="6259950"/>
          </a:xfrm>
        </p:grpSpPr>
        <p:sp>
          <p:nvSpPr>
            <p:cNvPr id="9" name="Round Diagonal Corner Rectangle 8"/>
            <p:cNvSpPr/>
            <p:nvPr/>
          </p:nvSpPr>
          <p:spPr>
            <a:xfrm rot="21414824">
              <a:off x="196879" y="328501"/>
              <a:ext cx="8784976" cy="6259950"/>
            </a:xfrm>
            <a:prstGeom prst="round2Diag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 descr="D:\LPKI\Gambar Kanker dan Tumor\kanker-ovarium-2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536" y="332656"/>
              <a:ext cx="8328925" cy="624669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4" name="4"/>
          <p:cNvGrpSpPr/>
          <p:nvPr/>
        </p:nvGrpSpPr>
        <p:grpSpPr>
          <a:xfrm>
            <a:off x="1775521" y="436945"/>
            <a:ext cx="8712968" cy="5800367"/>
            <a:chOff x="179512" y="332656"/>
            <a:chExt cx="8712968" cy="6041314"/>
          </a:xfrm>
        </p:grpSpPr>
        <p:sp>
          <p:nvSpPr>
            <p:cNvPr id="15" name="Rectangle 14"/>
            <p:cNvSpPr/>
            <p:nvPr/>
          </p:nvSpPr>
          <p:spPr>
            <a:xfrm rot="181168">
              <a:off x="179512" y="548680"/>
              <a:ext cx="8712968" cy="568863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611560" y="332656"/>
              <a:ext cx="7865379" cy="6041314"/>
              <a:chOff x="18989" y="51982"/>
              <a:chExt cx="9125011" cy="6825268"/>
            </a:xfrm>
          </p:grpSpPr>
          <p:pic>
            <p:nvPicPr>
              <p:cNvPr id="17" name="Picture 2" descr="D:\LPKI\Gambar Kanker dan Tumor\MIOMA.pn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8989" y="51982"/>
                <a:ext cx="4675188" cy="3214688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18" name="Picture 3" descr="D:\LPKI\Gambar Kanker dan Tumor\myom_rahim.jpg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711639" y="51982"/>
                <a:ext cx="4432361" cy="3429000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19" name="Picture 4" descr="D:\LPKI\Gambar Kanker dan Tumor\myoma5.jp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8989" y="3357763"/>
                <a:ext cx="4692650" cy="3519487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20" name="Picture 5" descr="D:\LPKI\Gambar Kanker dan Tumor\myoma rahim.jpg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786314" y="3357563"/>
                <a:ext cx="4357686" cy="3500437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2981516-E619-4563-9260-F47935AE8442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87D0A61-834E-43B6-B184-7C2E5A3B2452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0EA412A-1C9C-4E94-AE09-006EA7697BEA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A550CEA7-CD6A-4D17-87C2-BB4B8DA74A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4">
              <a:extLst>
                <a:ext uri="{FF2B5EF4-FFF2-40B4-BE49-F238E27FC236}">
                  <a16:creationId xmlns:a16="http://schemas.microsoft.com/office/drawing/2014/main" id="{0DD11F72-4BF2-40BB-AE17-253AAFCACA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2158048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Kotak 1"/>
          <p:cNvSpPr/>
          <p:nvPr/>
        </p:nvSpPr>
        <p:spPr>
          <a:xfrm>
            <a:off x="-17685" y="1590700"/>
            <a:ext cx="12192000" cy="1329691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FF0000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Kotak 2"/>
          <p:cNvSpPr/>
          <p:nvPr/>
        </p:nvSpPr>
        <p:spPr>
          <a:xfrm>
            <a:off x="0" y="3030860"/>
            <a:ext cx="12192000" cy="968643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00B0F0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8" name="Kotak 3"/>
          <p:cNvSpPr/>
          <p:nvPr/>
        </p:nvSpPr>
        <p:spPr>
          <a:xfrm>
            <a:off x="0" y="4110980"/>
            <a:ext cx="12192000" cy="524042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EEB98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Kotak 4"/>
          <p:cNvSpPr/>
          <p:nvPr/>
        </p:nvSpPr>
        <p:spPr>
          <a:xfrm>
            <a:off x="0" y="4773910"/>
            <a:ext cx="12192000" cy="925151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chemeClr val="accent6">
                  <a:lumMod val="40000"/>
                  <a:lumOff val="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1" name="Kotak 5"/>
          <p:cNvSpPr/>
          <p:nvPr/>
        </p:nvSpPr>
        <p:spPr>
          <a:xfrm>
            <a:off x="0" y="5826034"/>
            <a:ext cx="12192000" cy="547491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1"/>
          <p:cNvSpPr/>
          <p:nvPr/>
        </p:nvSpPr>
        <p:spPr>
          <a:xfrm>
            <a:off x="191344" y="1590700"/>
            <a:ext cx="11521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6400" indent="-342900">
              <a:buFont typeface="Arial" panose="020B0604020202020204" pitchFamily="34" charset="0"/>
              <a:buChar char="•"/>
              <a:defRPr/>
            </a:pPr>
            <a:r>
              <a:rPr lang="id-ID" sz="2800" dirty="0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Adanya pendarahan yang tidak normal/flek/bercak </a:t>
            </a:r>
          </a:p>
          <a:p>
            <a:pPr marL="404813">
              <a:defRPr/>
            </a:pPr>
            <a:r>
              <a:rPr lang="id-ID" sz="2800" dirty="0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(Pada saat setelah melakukan hubungan suami istri/diluar masa haid/pada mas</a:t>
            </a:r>
            <a:r>
              <a:rPr lang="en-US" sz="2800" dirty="0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a</a:t>
            </a:r>
            <a:r>
              <a:rPr lang="id-ID" sz="2800" dirty="0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 menopause</a:t>
            </a:r>
            <a:r>
              <a:rPr lang="en-US" sz="2800" dirty="0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)</a:t>
            </a:r>
            <a:endParaRPr lang="en-US" sz="2800" dirty="0">
              <a:effectLst>
                <a:glow rad="63500">
                  <a:schemeClr val="bg1">
                    <a:alpha val="75000"/>
                  </a:schemeClr>
                </a:glow>
              </a:effectLst>
              <a:latin typeface="ResPublica" pitchFamily="2" charset="0"/>
              <a:ea typeface="Arial Unicode MS" panose="020B0604020202020204" pitchFamily="34" charset="-128"/>
              <a:cs typeface="Myanmar Text" panose="020B0502040204020203" pitchFamily="34" charset="0"/>
            </a:endParaRPr>
          </a:p>
        </p:txBody>
      </p:sp>
      <p:sp>
        <p:nvSpPr>
          <p:cNvPr id="53" name="2"/>
          <p:cNvSpPr/>
          <p:nvPr/>
        </p:nvSpPr>
        <p:spPr>
          <a:xfrm>
            <a:off x="191345" y="3068796"/>
            <a:ext cx="105711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6908" indent="-342900">
              <a:buFont typeface="Arial" panose="020B0604020202020204" pitchFamily="34" charset="0"/>
              <a:buChar char="•"/>
              <a:defRPr/>
            </a:pPr>
            <a:r>
              <a:rPr lang="id-ID" sz="2800" dirty="0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Adanya bau yang tidak sedap namun tidak bisa dihilangkan walaupun sudah diobati</a:t>
            </a:r>
          </a:p>
        </p:txBody>
      </p:sp>
      <p:sp>
        <p:nvSpPr>
          <p:cNvPr id="54" name="3"/>
          <p:cNvSpPr/>
          <p:nvPr/>
        </p:nvSpPr>
        <p:spPr>
          <a:xfrm>
            <a:off x="191344" y="4136937"/>
            <a:ext cx="113543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6908" indent="-342900">
              <a:buFont typeface="Arial" panose="020B0604020202020204" pitchFamily="34" charset="0"/>
              <a:buChar char="•"/>
              <a:defRPr/>
            </a:pPr>
            <a:r>
              <a:rPr lang="id-ID" sz="2800" dirty="0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Rasa sakit setiap kali melakukan hubungan seksual</a:t>
            </a:r>
          </a:p>
        </p:txBody>
      </p:sp>
      <p:sp>
        <p:nvSpPr>
          <p:cNvPr id="55" name="4"/>
          <p:cNvSpPr/>
          <p:nvPr/>
        </p:nvSpPr>
        <p:spPr>
          <a:xfrm>
            <a:off x="191344" y="4764004"/>
            <a:ext cx="10802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6908" indent="-342900">
              <a:buFont typeface="Arial" panose="020B0604020202020204" pitchFamily="34" charset="0"/>
              <a:buChar char="•"/>
              <a:defRPr/>
            </a:pPr>
            <a:r>
              <a:rPr lang="id-ID" sz="2800" dirty="0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Mengalami masa haid yang lebih berat dan lebih panjang daripada biasanya</a:t>
            </a:r>
            <a:endParaRPr lang="en-US" sz="2800" dirty="0">
              <a:effectLst>
                <a:glow rad="63500">
                  <a:schemeClr val="bg1">
                    <a:alpha val="75000"/>
                  </a:schemeClr>
                </a:glow>
              </a:effectLst>
              <a:latin typeface="ResPublica" pitchFamily="2" charset="0"/>
              <a:ea typeface="Kozuka Gothic Pr6N H" pitchFamily="34" charset="-128"/>
              <a:cs typeface="Myanmar Text" panose="020B0502040204020203" pitchFamily="34" charset="0"/>
            </a:endParaRPr>
          </a:p>
        </p:txBody>
      </p:sp>
      <p:sp>
        <p:nvSpPr>
          <p:cNvPr id="56" name="5"/>
          <p:cNvSpPr/>
          <p:nvPr/>
        </p:nvSpPr>
        <p:spPr>
          <a:xfrm>
            <a:off x="191344" y="5834161"/>
            <a:ext cx="73632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6908" indent="-342900">
              <a:buFont typeface="Arial" panose="020B0604020202020204" pitchFamily="34" charset="0"/>
              <a:buChar char="•"/>
              <a:defRPr/>
            </a:pPr>
            <a:r>
              <a:rPr lang="en-US" sz="2800" dirty="0" err="1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Iritasi</a:t>
            </a:r>
            <a:r>
              <a:rPr lang="en-US" sz="2800" dirty="0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 di </a:t>
            </a:r>
            <a:r>
              <a:rPr lang="en-US" sz="2800" dirty="0" err="1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sekitar</a:t>
            </a:r>
            <a:r>
              <a:rPr lang="en-US" sz="2800" dirty="0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 </a:t>
            </a:r>
            <a:r>
              <a:rPr lang="en-US" sz="2800" dirty="0" err="1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alat</a:t>
            </a:r>
            <a:r>
              <a:rPr lang="en-US" sz="2800" dirty="0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 </a:t>
            </a:r>
            <a:r>
              <a:rPr lang="en-US" sz="2800" dirty="0" err="1"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ResPublica" pitchFamily="2" charset="0"/>
                <a:ea typeface="Kozuka Gothic Pr6N H" pitchFamily="34" charset="-128"/>
                <a:cs typeface="Myanmar Text" panose="020B0502040204020203" pitchFamily="34" charset="0"/>
              </a:rPr>
              <a:t>kelamin</a:t>
            </a:r>
            <a:endParaRPr lang="en-US" sz="2800" dirty="0">
              <a:effectLst>
                <a:glow rad="63500">
                  <a:schemeClr val="bg1">
                    <a:alpha val="75000"/>
                  </a:schemeClr>
                </a:glow>
              </a:effectLst>
              <a:latin typeface="ResPublica" pitchFamily="2" charset="0"/>
              <a:ea typeface="Kozuka Gothic Pr6N H" pitchFamily="34" charset="-128"/>
              <a:cs typeface="Myanmar Text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7685" y="2534934"/>
            <a:ext cx="12191999" cy="18354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767408" y="2561089"/>
            <a:ext cx="10441160" cy="18354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FF00"/>
                </a:solidFill>
                <a:effectLst>
                  <a:glow rad="152400">
                    <a:schemeClr val="tx1">
                      <a:alpha val="71000"/>
                    </a:schemeClr>
                  </a:glow>
                </a:effectLst>
                <a:latin typeface="ResPublica" pitchFamily="2" charset="0"/>
              </a:rPr>
              <a:t>GEJALA KANKER </a:t>
            </a:r>
            <a:r>
              <a:rPr lang="id-ID" sz="6600" dirty="0">
                <a:solidFill>
                  <a:srgbClr val="FFFF00"/>
                </a:solidFill>
                <a:effectLst>
                  <a:glow rad="152400">
                    <a:schemeClr val="tx1">
                      <a:alpha val="71000"/>
                    </a:schemeClr>
                  </a:glow>
                </a:effectLst>
                <a:latin typeface="ResPublica" pitchFamily="2" charset="0"/>
              </a:rPr>
              <a:t>SERVIKS</a:t>
            </a:r>
            <a:endParaRPr lang="en-GB" sz="6600" dirty="0">
              <a:solidFill>
                <a:srgbClr val="FFFF00"/>
              </a:solidFill>
              <a:effectLst>
                <a:glow rad="152400">
                  <a:schemeClr val="tx1">
                    <a:alpha val="71000"/>
                  </a:schemeClr>
                </a:glow>
              </a:effectLst>
              <a:latin typeface="ResPublica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046F0C6-11A9-47FD-90FC-3A540653DA32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0157DDF-DA60-49EF-B847-7E103ED57904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14107DF-5F3D-44F0-98E0-2B5805ABA433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F88E9ACE-5452-474B-8902-B1C6D38F1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>
              <a:extLst>
                <a:ext uri="{FF2B5EF4-FFF2-40B4-BE49-F238E27FC236}">
                  <a16:creationId xmlns:a16="http://schemas.microsoft.com/office/drawing/2014/main" id="{8FF1EE87-F677-40DC-9D2C-D126190635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74743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6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-0.003 -0.38357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1919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3 0.00718 L -0.01042 -0.3798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" y="-1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8" grpId="0" animBg="1"/>
      <p:bldP spid="50" grpId="0" animBg="1"/>
      <p:bldP spid="51" grpId="0" animBg="1"/>
      <p:bldP spid="52" grpId="0"/>
      <p:bldP spid="53" grpId="0"/>
      <p:bldP spid="54" grpId="0"/>
      <p:bldP spid="55" grpId="0"/>
      <p:bldP spid="56" grpId="0"/>
      <p:bldP spid="6" grpId="0" animBg="1"/>
      <p:bldP spid="6" grpId="1" animBg="1"/>
      <p:bldP spid="65" grpId="0"/>
      <p:bldP spid="6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2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tak Title"/>
          <p:cNvSpPr/>
          <p:nvPr/>
        </p:nvSpPr>
        <p:spPr>
          <a:xfrm>
            <a:off x="0" y="2057402"/>
            <a:ext cx="12192000" cy="2316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itle"/>
          <p:cNvSpPr/>
          <p:nvPr/>
        </p:nvSpPr>
        <p:spPr>
          <a:xfrm>
            <a:off x="479376" y="2191112"/>
            <a:ext cx="11089232" cy="20680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FFFF00"/>
                </a:solidFill>
                <a:effectLst>
                  <a:glow rad="152400">
                    <a:schemeClr val="tx1">
                      <a:alpha val="71000"/>
                    </a:schemeClr>
                  </a:glow>
                </a:effectLst>
                <a:latin typeface="ResPublica" pitchFamily="2" charset="0"/>
              </a:rPr>
              <a:t>CARA MENDETEKSI </a:t>
            </a:r>
          </a:p>
          <a:p>
            <a:pPr algn="ctr"/>
            <a:r>
              <a:rPr lang="en-US" sz="6000" dirty="0">
                <a:solidFill>
                  <a:srgbClr val="FFFF00"/>
                </a:solidFill>
                <a:effectLst>
                  <a:glow rad="152400">
                    <a:schemeClr val="tx1">
                      <a:alpha val="71000"/>
                    </a:schemeClr>
                  </a:glow>
                </a:effectLst>
                <a:latin typeface="ResPublica" pitchFamily="2" charset="0"/>
              </a:rPr>
              <a:t>KANKER</a:t>
            </a:r>
            <a:r>
              <a:rPr lang="id-ID" sz="6000" dirty="0">
                <a:solidFill>
                  <a:srgbClr val="FFFF00"/>
                </a:solidFill>
                <a:effectLst>
                  <a:glow rad="152400">
                    <a:schemeClr val="tx1">
                      <a:alpha val="71000"/>
                    </a:schemeClr>
                  </a:glow>
                </a:effectLst>
                <a:latin typeface="ResPublica" pitchFamily="2" charset="0"/>
              </a:rPr>
              <a:t> SERVIKS</a:t>
            </a:r>
            <a:endParaRPr lang="en-GB" sz="6000" dirty="0">
              <a:solidFill>
                <a:srgbClr val="FFFF00"/>
              </a:solidFill>
              <a:effectLst>
                <a:glow rad="152400">
                  <a:schemeClr val="tx1">
                    <a:alpha val="71000"/>
                  </a:schemeClr>
                </a:glow>
              </a:effectLst>
              <a:latin typeface="ResPublica" pitchFamily="2" charset="0"/>
            </a:endParaRPr>
          </a:p>
        </p:txBody>
      </p:sp>
      <p:grpSp>
        <p:nvGrpSpPr>
          <p:cNvPr id="11" name="Papsmear"/>
          <p:cNvGrpSpPr/>
          <p:nvPr/>
        </p:nvGrpSpPr>
        <p:grpSpPr>
          <a:xfrm>
            <a:off x="0" y="3002789"/>
            <a:ext cx="12192000" cy="1129608"/>
            <a:chOff x="0" y="2981332"/>
            <a:chExt cx="9143999" cy="1129608"/>
          </a:xfrm>
          <a:gradFill>
            <a:gsLst>
              <a:gs pos="47000">
                <a:srgbClr val="FFC000"/>
              </a:gs>
              <a:gs pos="76000">
                <a:schemeClr val="bg1">
                  <a:tint val="90000"/>
                  <a:shade val="90000"/>
                  <a:satMod val="200000"/>
                </a:schemeClr>
              </a:gs>
              <a:gs pos="92000">
                <a:srgbClr val="FFC000"/>
              </a:gs>
            </a:gsLst>
            <a:path path="circle">
              <a:fillToRect l="50000" t="50000" r="50000" b="50000"/>
            </a:path>
          </a:gradFill>
        </p:grpSpPr>
        <p:sp>
          <p:nvSpPr>
            <p:cNvPr id="35" name="Rounded Rectangle 34"/>
            <p:cNvSpPr/>
            <p:nvPr/>
          </p:nvSpPr>
          <p:spPr>
            <a:xfrm>
              <a:off x="0" y="3461536"/>
              <a:ext cx="9143999" cy="144306"/>
            </a:xfrm>
            <a:prstGeom prst="roundRect">
              <a:avLst/>
            </a:prstGeom>
            <a:grpFill/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6000" dirty="0">
                <a:latin typeface="JoeJack" panose="00000400000000000000" pitchFamily="2" charset="0"/>
              </a:endParaRPr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1142997" y="2981332"/>
              <a:ext cx="7034843" cy="1129608"/>
            </a:xfrm>
            <a:prstGeom prst="roundRect">
              <a:avLst/>
            </a:prstGeom>
            <a:grpFill/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6000" dirty="0">
                  <a:solidFill>
                    <a:sysClr val="windowText" lastClr="000000"/>
                  </a:solidFill>
                  <a:latin typeface="JoeJack" panose="00000400000000000000" pitchFamily="2" charset="0"/>
                </a:rPr>
                <a:t>PAPSMEAR</a:t>
              </a:r>
              <a:endParaRPr lang="en-GB" sz="6000" dirty="0">
                <a:solidFill>
                  <a:sysClr val="windowText" lastClr="000000"/>
                </a:solidFill>
                <a:latin typeface="JoeJack" panose="00000400000000000000" pitchFamily="2" charset="0"/>
              </a:endParaRPr>
            </a:p>
          </p:txBody>
        </p:sp>
      </p:grpSp>
      <p:grpSp>
        <p:nvGrpSpPr>
          <p:cNvPr id="12" name="Iva"/>
          <p:cNvGrpSpPr/>
          <p:nvPr/>
        </p:nvGrpSpPr>
        <p:grpSpPr>
          <a:xfrm>
            <a:off x="1" y="4503441"/>
            <a:ext cx="12192000" cy="1655819"/>
            <a:chOff x="-1" y="4710474"/>
            <a:chExt cx="9143999" cy="1655819"/>
          </a:xfrm>
          <a:gradFill>
            <a:gsLst>
              <a:gs pos="47000">
                <a:srgbClr val="FFC000"/>
              </a:gs>
              <a:gs pos="76000">
                <a:schemeClr val="bg1">
                  <a:tint val="90000"/>
                  <a:shade val="90000"/>
                  <a:satMod val="200000"/>
                </a:schemeClr>
              </a:gs>
              <a:gs pos="92000">
                <a:srgbClr val="FFC000"/>
              </a:gs>
            </a:gsLst>
            <a:path path="circle">
              <a:fillToRect l="50000" t="50000" r="50000" b="50000"/>
            </a:path>
          </a:gradFill>
        </p:grpSpPr>
        <p:sp>
          <p:nvSpPr>
            <p:cNvPr id="37" name="Rounded Rectangle 36"/>
            <p:cNvSpPr/>
            <p:nvPr/>
          </p:nvSpPr>
          <p:spPr>
            <a:xfrm>
              <a:off x="-1" y="5500169"/>
              <a:ext cx="9143999" cy="144306"/>
            </a:xfrm>
            <a:prstGeom prst="roundRect">
              <a:avLst/>
            </a:prstGeom>
            <a:grpFill/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000" dirty="0">
                <a:latin typeface="JoeJack" panose="00000400000000000000" pitchFamily="2" charset="0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1142997" y="4710474"/>
              <a:ext cx="7034843" cy="1655819"/>
            </a:xfrm>
            <a:prstGeom prst="roundRect">
              <a:avLst/>
            </a:prstGeom>
            <a:grpFill/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>
                  <a:solidFill>
                    <a:sysClr val="windowText" lastClr="000000"/>
                  </a:solidFill>
                  <a:latin typeface="JoeJack" panose="00000400000000000000" pitchFamily="2" charset="0"/>
                </a:rPr>
                <a:t>IVA </a:t>
              </a:r>
            </a:p>
            <a:p>
              <a:pPr algn="ctr"/>
              <a:r>
                <a:rPr lang="en-US" sz="4000" dirty="0">
                  <a:solidFill>
                    <a:sysClr val="windowText" lastClr="000000"/>
                  </a:solidFill>
                  <a:latin typeface="Eras Demi ITC" panose="020B0805030504020804" pitchFamily="34" charset="0"/>
                </a:rPr>
                <a:t>( </a:t>
              </a:r>
              <a:r>
                <a:rPr lang="en-US" sz="4000" dirty="0" err="1">
                  <a:solidFill>
                    <a:sysClr val="windowText" lastClr="000000"/>
                  </a:solidFill>
                  <a:latin typeface="Eras Demi ITC" panose="020B0805030504020804" pitchFamily="34" charset="0"/>
                </a:rPr>
                <a:t>Inspeksi</a:t>
              </a:r>
              <a:r>
                <a:rPr lang="en-US" sz="4000" dirty="0">
                  <a:solidFill>
                    <a:sysClr val="windowText" lastClr="000000"/>
                  </a:solidFill>
                  <a:latin typeface="Eras Demi ITC" panose="020B0805030504020804" pitchFamily="34" charset="0"/>
                </a:rPr>
                <a:t> Visual </a:t>
              </a:r>
              <a:r>
                <a:rPr lang="en-US" sz="4000" dirty="0" err="1">
                  <a:solidFill>
                    <a:sysClr val="windowText" lastClr="000000"/>
                  </a:solidFill>
                  <a:latin typeface="Eras Demi ITC" panose="020B0805030504020804" pitchFamily="34" charset="0"/>
                </a:rPr>
                <a:t>Asam</a:t>
              </a:r>
              <a:r>
                <a:rPr lang="en-US" sz="4000" dirty="0">
                  <a:solidFill>
                    <a:sysClr val="windowText" lastClr="000000"/>
                  </a:solidFill>
                  <a:latin typeface="Eras Demi ITC" panose="020B0805030504020804" pitchFamily="34" charset="0"/>
                </a:rPr>
                <a:t> </a:t>
              </a:r>
              <a:r>
                <a:rPr lang="en-US" sz="4000" dirty="0" err="1">
                  <a:solidFill>
                    <a:sysClr val="windowText" lastClr="000000"/>
                  </a:solidFill>
                  <a:latin typeface="Eras Demi ITC" panose="020B0805030504020804" pitchFamily="34" charset="0"/>
                </a:rPr>
                <a:t>Asetat</a:t>
              </a:r>
              <a:r>
                <a:rPr lang="en-US" sz="4000" dirty="0">
                  <a:solidFill>
                    <a:sysClr val="windowText" lastClr="000000"/>
                  </a:solidFill>
                  <a:latin typeface="Eras Demi ITC" panose="020B0805030504020804" pitchFamily="34" charset="0"/>
                </a:rPr>
                <a:t> )</a:t>
              </a:r>
              <a:endParaRPr lang="en-GB" sz="4000" dirty="0">
                <a:solidFill>
                  <a:sysClr val="windowText" lastClr="000000"/>
                </a:solidFill>
                <a:latin typeface="Eras Demi ITC" panose="020B0805030504020804" pitchFamily="34" charset="0"/>
              </a:endParaRPr>
            </a:p>
          </p:txBody>
        </p:sp>
      </p:grpSp>
      <p:pic>
        <p:nvPicPr>
          <p:cNvPr id="39" name="Picture 2" descr="D:\LPKI\Gambar Kanker dan Tumor\mencegah-kanker-servik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8599">
            <a:off x="392790" y="1791588"/>
            <a:ext cx="4017330" cy="26121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" name="Picture 2" descr="D:\LPKI\Gambar Kanker dan Tumor\papsmeer-kanker-servik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415031">
            <a:off x="7751458" y="1971574"/>
            <a:ext cx="4048902" cy="27459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139" y="3212976"/>
            <a:ext cx="5445464" cy="25886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42" name="Papsmear"/>
          <p:cNvGrpSpPr/>
          <p:nvPr/>
        </p:nvGrpSpPr>
        <p:grpSpPr>
          <a:xfrm>
            <a:off x="-2" y="79439"/>
            <a:ext cx="12192000" cy="1129608"/>
            <a:chOff x="0" y="2981332"/>
            <a:chExt cx="9143999" cy="1129608"/>
          </a:xfrm>
          <a:gradFill>
            <a:gsLst>
              <a:gs pos="47000">
                <a:srgbClr val="FFC000"/>
              </a:gs>
              <a:gs pos="76000">
                <a:schemeClr val="bg1">
                  <a:tint val="90000"/>
                  <a:shade val="90000"/>
                  <a:satMod val="200000"/>
                </a:schemeClr>
              </a:gs>
              <a:gs pos="92000">
                <a:srgbClr val="FFC000"/>
              </a:gs>
            </a:gsLst>
            <a:path path="circle">
              <a:fillToRect l="50000" t="50000" r="50000" b="50000"/>
            </a:path>
          </a:gradFill>
        </p:grpSpPr>
        <p:sp>
          <p:nvSpPr>
            <p:cNvPr id="43" name="Rounded Rectangle 42"/>
            <p:cNvSpPr/>
            <p:nvPr/>
          </p:nvSpPr>
          <p:spPr>
            <a:xfrm>
              <a:off x="0" y="3461536"/>
              <a:ext cx="9143999" cy="144306"/>
            </a:xfrm>
            <a:prstGeom prst="roundRect">
              <a:avLst/>
            </a:prstGeom>
            <a:grpFill/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6000" dirty="0">
                <a:latin typeface="JoeJack" panose="00000400000000000000" pitchFamily="2" charset="0"/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1142997" y="2981332"/>
              <a:ext cx="7034843" cy="1129608"/>
            </a:xfrm>
            <a:prstGeom prst="roundRect">
              <a:avLst/>
            </a:prstGeom>
            <a:grpFill/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6000" dirty="0">
                  <a:solidFill>
                    <a:sysClr val="windowText" lastClr="000000"/>
                  </a:solidFill>
                  <a:latin typeface="JoeJack" panose="00000400000000000000" pitchFamily="2" charset="0"/>
                </a:rPr>
                <a:t>PAPSMEAR</a:t>
              </a:r>
              <a:endParaRPr lang="en-GB" sz="6000" dirty="0">
                <a:solidFill>
                  <a:sysClr val="windowText" lastClr="000000"/>
                </a:solidFill>
                <a:latin typeface="JoeJack" panose="00000400000000000000" pitchFamily="2" charset="0"/>
              </a:endParaRPr>
            </a:p>
          </p:txBody>
        </p:sp>
      </p:grpSp>
      <p:pic>
        <p:nvPicPr>
          <p:cNvPr id="67" name="Picture 2" descr="D:\Iva test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r="2696" b="49000"/>
          <a:stretch/>
        </p:blipFill>
        <p:spPr bwMode="auto">
          <a:xfrm>
            <a:off x="1847528" y="767592"/>
            <a:ext cx="2999305" cy="33135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D:\Iva test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t="50325" r="2696" b="4365"/>
          <a:stretch/>
        </p:blipFill>
        <p:spPr bwMode="auto">
          <a:xfrm>
            <a:off x="5830210" y="120311"/>
            <a:ext cx="4514262" cy="42537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rved Down Arrow 13"/>
          <p:cNvSpPr/>
          <p:nvPr/>
        </p:nvSpPr>
        <p:spPr>
          <a:xfrm>
            <a:off x="3791744" y="116632"/>
            <a:ext cx="2999305" cy="997006"/>
          </a:xfrm>
          <a:prstGeom prst="curvedDownArrow">
            <a:avLst>
              <a:gd name="adj1" fmla="val 43850"/>
              <a:gd name="adj2" fmla="val 109697"/>
              <a:gd name="adj3" fmla="val 78690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3361032" y="1079780"/>
            <a:ext cx="1228013" cy="98106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B5D41F-87A1-40E3-847E-70BE4F26518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EF967F7A-47CB-4979-9362-2B864E97192B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50B8AF4-293C-4781-8202-3D8E093C5A69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946B5ED-2A8B-4413-9DE1-872A819A79CA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1" name="Picture 2">
              <a:extLst>
                <a:ext uri="{FF2B5EF4-FFF2-40B4-BE49-F238E27FC236}">
                  <a16:creationId xmlns:a16="http://schemas.microsoft.com/office/drawing/2014/main" id="{27D7DDDC-2A88-476E-A119-C3371B0821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>
              <a:extLst>
                <a:ext uri="{FF2B5EF4-FFF2-40B4-BE49-F238E27FC236}">
                  <a16:creationId xmlns:a16="http://schemas.microsoft.com/office/drawing/2014/main" id="{452E5017-B54B-4DD2-A091-A7A49ADF06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67018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0.00195 -0.2557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1280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995 L 0 -0.2416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9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-0.42615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88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 0.4382 " pathEditMode="relative" rAng="0" ptsTypes="AA">
                                      <p:cBhvr>
                                        <p:cTn id="6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98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"/>
                            </p:stCondLst>
                            <p:childTnLst>
                              <p:par>
                                <p:cTn id="7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75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75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5" grpId="0"/>
      <p:bldP spid="65" grpId="1"/>
      <p:bldP spid="65" grpId="2"/>
      <p:bldP spid="14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82E194C-D7C9-42BB-8717-9AA52D269227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7853FF8-E9C1-4866-9F74-2970968BBFEB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21F2AB-3565-422F-8157-6F71D439CD29}"/>
                </a:ext>
              </a:extLst>
            </p:cNvPr>
            <p:cNvSpPr txBox="1"/>
            <p:nvPr/>
          </p:nvSpPr>
          <p:spPr>
            <a:xfrm>
              <a:off x="2380224" y="6381328"/>
              <a:ext cx="782023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	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48663942-370C-420F-8C60-857F04B685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9380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" name="Picture 2">
            <a:extLst>
              <a:ext uri="{FF2B5EF4-FFF2-40B4-BE49-F238E27FC236}">
                <a16:creationId xmlns:a16="http://schemas.microsoft.com/office/drawing/2014/main" id="{33896A3E-68BC-456F-8BFD-75A4C0382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359" y="6476808"/>
            <a:ext cx="489329" cy="37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A50166-A5CF-6989-BFCE-B1B41BF514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91" y="-70502"/>
            <a:ext cx="12216680" cy="652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01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50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otak Title"/>
          <p:cNvSpPr/>
          <p:nvPr/>
        </p:nvSpPr>
        <p:spPr>
          <a:xfrm>
            <a:off x="0" y="1638300"/>
            <a:ext cx="12192000" cy="3708400"/>
          </a:xfrm>
          <a:custGeom>
            <a:avLst/>
            <a:gdLst>
              <a:gd name="connsiteX0" fmla="*/ 0 w 10388600"/>
              <a:gd name="connsiteY0" fmla="*/ 0 h 3048000"/>
              <a:gd name="connsiteX1" fmla="*/ 10388600 w 10388600"/>
              <a:gd name="connsiteY1" fmla="*/ 0 h 3048000"/>
              <a:gd name="connsiteX2" fmla="*/ 10388600 w 10388600"/>
              <a:gd name="connsiteY2" fmla="*/ 3048000 h 3048000"/>
              <a:gd name="connsiteX3" fmla="*/ 0 w 10388600"/>
              <a:gd name="connsiteY3" fmla="*/ 3048000 h 3048000"/>
              <a:gd name="connsiteX4" fmla="*/ 0 w 10388600"/>
              <a:gd name="connsiteY4" fmla="*/ 0 h 3048000"/>
              <a:gd name="connsiteX0" fmla="*/ 457200 w 10388600"/>
              <a:gd name="connsiteY0" fmla="*/ 101600 h 3048000"/>
              <a:gd name="connsiteX1" fmla="*/ 10388600 w 10388600"/>
              <a:gd name="connsiteY1" fmla="*/ 0 h 3048000"/>
              <a:gd name="connsiteX2" fmla="*/ 10388600 w 10388600"/>
              <a:gd name="connsiteY2" fmla="*/ 3048000 h 3048000"/>
              <a:gd name="connsiteX3" fmla="*/ 0 w 10388600"/>
              <a:gd name="connsiteY3" fmla="*/ 3048000 h 3048000"/>
              <a:gd name="connsiteX4" fmla="*/ 457200 w 10388600"/>
              <a:gd name="connsiteY4" fmla="*/ 101600 h 3048000"/>
              <a:gd name="connsiteX0" fmla="*/ 0 w 9931400"/>
              <a:gd name="connsiteY0" fmla="*/ 101600 h 3048000"/>
              <a:gd name="connsiteX1" fmla="*/ 9931400 w 9931400"/>
              <a:gd name="connsiteY1" fmla="*/ 0 h 3048000"/>
              <a:gd name="connsiteX2" fmla="*/ 9931400 w 9931400"/>
              <a:gd name="connsiteY2" fmla="*/ 3048000 h 3048000"/>
              <a:gd name="connsiteX3" fmla="*/ 50800 w 9931400"/>
              <a:gd name="connsiteY3" fmla="*/ 2844800 h 3048000"/>
              <a:gd name="connsiteX4" fmla="*/ 0 w 9931400"/>
              <a:gd name="connsiteY4" fmla="*/ 101600 h 3048000"/>
              <a:gd name="connsiteX0" fmla="*/ 12700 w 9880600"/>
              <a:gd name="connsiteY0" fmla="*/ 114300 h 3048000"/>
              <a:gd name="connsiteX1" fmla="*/ 9880600 w 9880600"/>
              <a:gd name="connsiteY1" fmla="*/ 0 h 3048000"/>
              <a:gd name="connsiteX2" fmla="*/ 9880600 w 9880600"/>
              <a:gd name="connsiteY2" fmla="*/ 3048000 h 3048000"/>
              <a:gd name="connsiteX3" fmla="*/ 0 w 9880600"/>
              <a:gd name="connsiteY3" fmla="*/ 2844800 h 3048000"/>
              <a:gd name="connsiteX4" fmla="*/ 12700 w 9880600"/>
              <a:gd name="connsiteY4" fmla="*/ 114300 h 3048000"/>
              <a:gd name="connsiteX0" fmla="*/ 12700 w 9880600"/>
              <a:gd name="connsiteY0" fmla="*/ 431800 h 3365500"/>
              <a:gd name="connsiteX1" fmla="*/ 9245600 w 9880600"/>
              <a:gd name="connsiteY1" fmla="*/ 0 h 3365500"/>
              <a:gd name="connsiteX2" fmla="*/ 9880600 w 9880600"/>
              <a:gd name="connsiteY2" fmla="*/ 3365500 h 3365500"/>
              <a:gd name="connsiteX3" fmla="*/ 0 w 9880600"/>
              <a:gd name="connsiteY3" fmla="*/ 3162300 h 3365500"/>
              <a:gd name="connsiteX4" fmla="*/ 12700 w 9880600"/>
              <a:gd name="connsiteY4" fmla="*/ 431800 h 3365500"/>
              <a:gd name="connsiteX0" fmla="*/ 12700 w 9245600"/>
              <a:gd name="connsiteY0" fmla="*/ 431800 h 3683000"/>
              <a:gd name="connsiteX1" fmla="*/ 9245600 w 9245600"/>
              <a:gd name="connsiteY1" fmla="*/ 0 h 3683000"/>
              <a:gd name="connsiteX2" fmla="*/ 9207500 w 9245600"/>
              <a:gd name="connsiteY2" fmla="*/ 3683000 h 3683000"/>
              <a:gd name="connsiteX3" fmla="*/ 0 w 9245600"/>
              <a:gd name="connsiteY3" fmla="*/ 3162300 h 3683000"/>
              <a:gd name="connsiteX4" fmla="*/ 12700 w 9245600"/>
              <a:gd name="connsiteY4" fmla="*/ 431800 h 3683000"/>
              <a:gd name="connsiteX0" fmla="*/ 12700 w 9207500"/>
              <a:gd name="connsiteY0" fmla="*/ 457200 h 3708400"/>
              <a:gd name="connsiteX1" fmla="*/ 9194800 w 9207500"/>
              <a:gd name="connsiteY1" fmla="*/ 0 h 3708400"/>
              <a:gd name="connsiteX2" fmla="*/ 9207500 w 9207500"/>
              <a:gd name="connsiteY2" fmla="*/ 3708400 h 3708400"/>
              <a:gd name="connsiteX3" fmla="*/ 0 w 9207500"/>
              <a:gd name="connsiteY3" fmla="*/ 3187700 h 3708400"/>
              <a:gd name="connsiteX4" fmla="*/ 12700 w 9207500"/>
              <a:gd name="connsiteY4" fmla="*/ 457200 h 37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7500" h="3708400">
                <a:moveTo>
                  <a:pt x="12700" y="457200"/>
                </a:moveTo>
                <a:lnTo>
                  <a:pt x="9194800" y="0"/>
                </a:lnTo>
                <a:cubicBezTo>
                  <a:pt x="9199033" y="1236133"/>
                  <a:pt x="9203267" y="2472267"/>
                  <a:pt x="9207500" y="3708400"/>
                </a:cubicBezTo>
                <a:lnTo>
                  <a:pt x="0" y="3187700"/>
                </a:lnTo>
                <a:cubicBezTo>
                  <a:pt x="4233" y="2277533"/>
                  <a:pt x="8467" y="1367367"/>
                  <a:pt x="12700" y="457200"/>
                </a:cubicBezTo>
                <a:close/>
              </a:path>
            </a:pathLst>
          </a:custGeom>
          <a:gradFill flip="none" rotWithShape="1">
            <a:gsLst>
              <a:gs pos="0">
                <a:srgbClr val="B80088">
                  <a:shade val="30000"/>
                  <a:satMod val="115000"/>
                </a:srgbClr>
              </a:gs>
              <a:gs pos="50000">
                <a:srgbClr val="B80088">
                  <a:shade val="67500"/>
                  <a:satMod val="115000"/>
                </a:srgbClr>
              </a:gs>
              <a:gs pos="100000">
                <a:srgbClr val="B80088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"/>
          <p:cNvSpPr txBox="1"/>
          <p:nvPr/>
        </p:nvSpPr>
        <p:spPr>
          <a:xfrm>
            <a:off x="1953066" y="2830783"/>
            <a:ext cx="91823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8000" dirty="0">
                <a:solidFill>
                  <a:schemeClr val="bg1"/>
                </a:solidFill>
                <a:latin typeface="Baccarat" pitchFamily="2" charset="0"/>
              </a:rPr>
              <a:t>KANKER PAYUDARA</a:t>
            </a:r>
            <a:endParaRPr lang="en-US" sz="8000" dirty="0">
              <a:solidFill>
                <a:schemeClr val="bg1"/>
              </a:solidFill>
              <a:latin typeface="Baccarat" pitchFamily="2" charset="0"/>
            </a:endParaRPr>
          </a:p>
        </p:txBody>
      </p:sp>
      <p:sp>
        <p:nvSpPr>
          <p:cNvPr id="7" name="Kotak 1"/>
          <p:cNvSpPr/>
          <p:nvPr/>
        </p:nvSpPr>
        <p:spPr>
          <a:xfrm>
            <a:off x="-42366" y="3339062"/>
            <a:ext cx="11682982" cy="954107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E297CF"/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Kotak 2"/>
          <p:cNvSpPr/>
          <p:nvPr/>
        </p:nvSpPr>
        <p:spPr>
          <a:xfrm>
            <a:off x="-24680" y="4365104"/>
            <a:ext cx="11665296" cy="864096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E297CF"/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Kotak 3"/>
          <p:cNvSpPr/>
          <p:nvPr/>
        </p:nvSpPr>
        <p:spPr>
          <a:xfrm>
            <a:off x="-24680" y="5327797"/>
            <a:ext cx="11665296" cy="888141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E297CF"/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1"/>
          <p:cNvSpPr/>
          <p:nvPr/>
        </p:nvSpPr>
        <p:spPr>
          <a:xfrm>
            <a:off x="47328" y="3284984"/>
            <a:ext cx="115932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008">
              <a:defRPr/>
            </a:pP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Wanita yang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mengalami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perubahan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berat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badan yang drastic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pasca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menopause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atau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melakukan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diet yang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tinggi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lemak</a:t>
            </a:r>
          </a:p>
        </p:txBody>
      </p:sp>
      <p:sp>
        <p:nvSpPr>
          <p:cNvPr id="11" name="2"/>
          <p:cNvSpPr/>
          <p:nvPr/>
        </p:nvSpPr>
        <p:spPr>
          <a:xfrm>
            <a:off x="47328" y="4293096"/>
            <a:ext cx="11593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008">
              <a:defRPr/>
            </a:pP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Adanya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riwayat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keluarga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yang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terkena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kanker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payudara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atau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ovarium</a:t>
            </a:r>
          </a:p>
        </p:txBody>
      </p:sp>
      <p:sp>
        <p:nvSpPr>
          <p:cNvPr id="12" name="3"/>
          <p:cNvSpPr/>
          <p:nvPr/>
        </p:nvSpPr>
        <p:spPr>
          <a:xfrm>
            <a:off x="-24680" y="5508521"/>
            <a:ext cx="121150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008">
              <a:defRPr/>
            </a:pP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Adanya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ketidakseimbangan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hormone dan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faktor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reproduksi</a:t>
            </a:r>
            <a:endParaRPr lang="en-US" sz="32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ResPublica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3" name="gEJALA DINI"/>
          <p:cNvSpPr/>
          <p:nvPr/>
        </p:nvSpPr>
        <p:spPr>
          <a:xfrm>
            <a:off x="2402565" y="2105561"/>
            <a:ext cx="74249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000" dirty="0">
                <a:solidFill>
                  <a:srgbClr val="C40592"/>
                </a:solidFill>
                <a:effectLst>
                  <a:glow rad="152400">
                    <a:schemeClr val="bg1"/>
                  </a:glow>
                </a:effectLst>
                <a:latin typeface="ResPublica" pitchFamily="2" charset="0"/>
              </a:rPr>
              <a:t>GEJALA DINI </a:t>
            </a:r>
          </a:p>
          <a:p>
            <a:pPr algn="ctr"/>
            <a:r>
              <a:rPr lang="id-ID" sz="4000" dirty="0">
                <a:solidFill>
                  <a:srgbClr val="C40592"/>
                </a:solidFill>
                <a:effectLst>
                  <a:glow rad="152400">
                    <a:schemeClr val="bg1"/>
                  </a:glow>
                </a:effectLst>
                <a:latin typeface="ResPublica" pitchFamily="2" charset="0"/>
              </a:rPr>
              <a:t>KANKER PAYUDARA :</a:t>
            </a:r>
            <a:endParaRPr lang="en-US" sz="4000" dirty="0">
              <a:solidFill>
                <a:srgbClr val="C40592"/>
              </a:solidFill>
              <a:effectLst>
                <a:glow rad="152400">
                  <a:schemeClr val="bg1"/>
                </a:glow>
              </a:effectLst>
              <a:latin typeface="ResPublica" pitchFamily="2" charset="0"/>
            </a:endParaRPr>
          </a:p>
        </p:txBody>
      </p:sp>
      <p:sp>
        <p:nvSpPr>
          <p:cNvPr id="15" name="Resiko"/>
          <p:cNvSpPr/>
          <p:nvPr/>
        </p:nvSpPr>
        <p:spPr>
          <a:xfrm>
            <a:off x="1609539" y="1961545"/>
            <a:ext cx="86293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000" dirty="0">
                <a:solidFill>
                  <a:srgbClr val="C40592"/>
                </a:solidFill>
                <a:effectLst>
                  <a:glow rad="165100">
                    <a:schemeClr val="bg1"/>
                  </a:glow>
                </a:effectLst>
                <a:latin typeface="ResPublica" pitchFamily="2" charset="0"/>
              </a:rPr>
              <a:t>WANITA YANG BERESIKO TINGGI TERKENA KANKER PAYUDARA</a:t>
            </a:r>
            <a:r>
              <a:rPr lang="en-US" sz="4000" dirty="0">
                <a:solidFill>
                  <a:srgbClr val="C40592"/>
                </a:solidFill>
                <a:effectLst>
                  <a:glow rad="165100">
                    <a:schemeClr val="bg1"/>
                  </a:glow>
                </a:effectLst>
                <a:latin typeface="ResPublica" pitchFamily="2" charset="0"/>
              </a:rPr>
              <a:t> </a:t>
            </a:r>
            <a:r>
              <a:rPr lang="id-ID" sz="4000" dirty="0">
                <a:solidFill>
                  <a:srgbClr val="C40592"/>
                </a:solidFill>
                <a:effectLst>
                  <a:glow rad="165100">
                    <a:schemeClr val="bg1"/>
                  </a:glow>
                </a:effectLst>
                <a:latin typeface="ResPublica" pitchFamily="2" charset="0"/>
              </a:rPr>
              <a:t>:</a:t>
            </a:r>
            <a:endParaRPr lang="en-US" sz="4000" dirty="0">
              <a:solidFill>
                <a:srgbClr val="C40592"/>
              </a:solidFill>
              <a:effectLst>
                <a:glow rad="165100">
                  <a:schemeClr val="bg1"/>
                </a:glow>
              </a:effectLst>
              <a:latin typeface="ResPublica" pitchFamily="2" charset="0"/>
            </a:endParaRPr>
          </a:p>
        </p:txBody>
      </p:sp>
      <p:sp>
        <p:nvSpPr>
          <p:cNvPr id="3" name="kOTAK GEJALA"/>
          <p:cNvSpPr/>
          <p:nvPr/>
        </p:nvSpPr>
        <p:spPr>
          <a:xfrm>
            <a:off x="0" y="3645024"/>
            <a:ext cx="12192000" cy="2664296"/>
          </a:xfrm>
          <a:prstGeom prst="rect">
            <a:avLst/>
          </a:prstGeom>
          <a:solidFill>
            <a:srgbClr val="C40592">
              <a:alpha val="20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25396533"/>
              </p:ext>
            </p:extLst>
          </p:nvPr>
        </p:nvGraphicFramePr>
        <p:xfrm>
          <a:off x="119336" y="3645024"/>
          <a:ext cx="11809312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BD359F31-6D21-43BB-B284-FA67F7AA9F31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4189D87-DA9F-4BDE-AEC5-D5E4E8FF2724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736FA5F-8AFF-420D-AC3D-1E93FA17BE2C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2BD856BB-254A-4BEB-9368-631FEB9468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>
              <a:extLst>
                <a:ext uri="{FF2B5EF4-FFF2-40B4-BE49-F238E27FC236}">
                  <a16:creationId xmlns:a16="http://schemas.microsoft.com/office/drawing/2014/main" id="{3FF10FA5-F7A5-492F-BE86-31E664B339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26" name="Diagram 25">
            <a:extLst>
              <a:ext uri="{FF2B5EF4-FFF2-40B4-BE49-F238E27FC236}">
                <a16:creationId xmlns:a16="http://schemas.microsoft.com/office/drawing/2014/main" id="{19F5CE7E-AB27-42DD-A860-42B64FE58F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460160"/>
              </p:ext>
            </p:extLst>
          </p:nvPr>
        </p:nvGraphicFramePr>
        <p:xfrm>
          <a:off x="138023" y="4365104"/>
          <a:ext cx="11809312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870463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.00208 -0.36852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1842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0.13815 -0.37963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1" y="-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24747"/>
                                      </p:to>
                                    </p:animClr>
                                    <p:animClr clrSpc="rgb" dir="cw">
                                      <p:cBhvr>
                                        <p:cTn id="1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24747"/>
                                      </p:to>
                                    </p:animClr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mph" presetSubtype="0" fill="hold" grpId="1" nodeType="click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1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1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0" dur="1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1" dur="1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0.01111 L -2.08333E-6 -0.23889 " pathEditMode="relative" rAng="0" ptsTypes="AA">
                                      <p:cBhvr>
                                        <p:cTn id="87" dur="1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01111 L -1.66667E-6 -0.23889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437A82BD-7AFD-4B7F-B8A9-BE17079393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6">
                                            <p:graphicEl>
                                              <a:dgm id="{437A82BD-7AFD-4B7F-B8A9-BE17079393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>
                                            <p:graphicEl>
                                              <a:dgm id="{437A82BD-7AFD-4B7F-B8A9-BE17079393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25AB91C3-559C-486A-9898-5C61710C2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6">
                                            <p:graphicEl>
                                              <a:dgm id="{25AB91C3-559C-486A-9898-5C61710C2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>
                                            <p:graphicEl>
                                              <a:dgm id="{25AB91C3-559C-486A-9898-5C61710C2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A54041C2-0392-4163-B6C9-A952DF02F2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6">
                                            <p:graphicEl>
                                              <a:dgm id="{A54041C2-0392-4163-B6C9-A952DF02F2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6">
                                            <p:graphicEl>
                                              <a:dgm id="{A54041C2-0392-4163-B6C9-A952DF02F2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0160E3DC-5E67-41FF-8716-B476E68A3E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6">
                                            <p:graphicEl>
                                              <a:dgm id="{0160E3DC-5E67-41FF-8716-B476E68A3E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6">
                                            <p:graphicEl>
                                              <a:dgm id="{0160E3DC-5E67-41FF-8716-B476E68A3E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8F3224A2-DDE2-4B7B-9E7B-B55D412BB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6">
                                            <p:graphicEl>
                                              <a:dgm id="{8F3224A2-DDE2-4B7B-9E7B-B55D412BB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">
                                            <p:graphicEl>
                                              <a:dgm id="{8F3224A2-DDE2-4B7B-9E7B-B55D412BB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4" dur="500"/>
                                        <p:tgtEl>
                                          <p:spTgt spid="26">
                                            <p:graphicEl>
                                              <a:dgm id="{437A82BD-7AFD-4B7F-B8A9-BE17079393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437A82BD-7AFD-4B7F-B8A9-BE17079393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7" dur="500"/>
                                        <p:tgtEl>
                                          <p:spTgt spid="26">
                                            <p:graphicEl>
                                              <a:dgm id="{25AB91C3-559C-486A-9898-5C61710C20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25AB91C3-559C-486A-9898-5C61710C2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0" dur="500"/>
                                        <p:tgtEl>
                                          <p:spTgt spid="26">
                                            <p:graphicEl>
                                              <a:dgm id="{A54041C2-0392-4163-B6C9-A952DF02F2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A54041C2-0392-4163-B6C9-A952DF02F2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3" dur="500"/>
                                        <p:tgtEl>
                                          <p:spTgt spid="26">
                                            <p:graphicEl>
                                              <a:dgm id="{0160E3DC-5E67-41FF-8716-B476E68A3E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0160E3DC-5E67-41FF-8716-B476E68A3E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6" dur="500"/>
                                        <p:tgtEl>
                                          <p:spTgt spid="26">
                                            <p:graphicEl>
                                              <a:dgm id="{8F3224A2-DDE2-4B7B-9E7B-B55D412BB4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dgm id="{8F3224A2-DDE2-4B7B-9E7B-B55D412BB4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7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4" presetID="24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5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6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7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8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ntr" presetSubtype="8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7A82BD-7AFD-4B7F-B8A9-BE17079393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437A82BD-7AFD-4B7F-B8A9-BE17079393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437A82BD-7AFD-4B7F-B8A9-BE17079393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AB91C3-559C-486A-9898-5C61710C2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2">
                                            <p:graphicEl>
                                              <a:dgm id="{25AB91C3-559C-486A-9898-5C61710C2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">
                                            <p:graphicEl>
                                              <a:dgm id="{25AB91C3-559C-486A-9898-5C61710C2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4041C2-0392-4163-B6C9-A952DF02F2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">
                                            <p:graphicEl>
                                              <a:dgm id="{A54041C2-0392-4163-B6C9-A952DF02F2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2">
                                            <p:graphicEl>
                                              <a:dgm id="{A54041C2-0392-4163-B6C9-A952DF02F2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60E3DC-5E67-41FF-8716-B476E68A3E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">
                                            <p:graphicEl>
                                              <a:dgm id="{0160E3DC-5E67-41FF-8716-B476E68A3E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">
                                            <p:graphicEl>
                                              <a:dgm id="{0160E3DC-5E67-41FF-8716-B476E68A3E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5" grpId="0"/>
      <p:bldP spid="5" grpId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9" grpId="2" animBg="1"/>
      <p:bldP spid="10" grpId="0"/>
      <p:bldP spid="10" grpId="1"/>
      <p:bldP spid="11" grpId="0"/>
      <p:bldP spid="11" grpId="1"/>
      <p:bldP spid="12" grpId="0"/>
      <p:bldP spid="12" grpId="1"/>
      <p:bldP spid="12" grpId="2"/>
      <p:bldP spid="13" grpId="0"/>
      <p:bldP spid="13" grpId="1"/>
      <p:bldP spid="15" grpId="0"/>
      <p:bldP spid="15" grpId="1"/>
      <p:bldP spid="15" grpId="2"/>
      <p:bldP spid="3" grpId="0" animBg="1"/>
      <p:bldGraphic spid="2" grpId="0" uiExpand="1">
        <p:bldSub>
          <a:bldDgm bld="lvlAtOnce"/>
        </p:bldSub>
      </p:bldGraphic>
      <p:bldGraphic spid="26" grpId="0" uiExpand="1">
        <p:bldSub>
          <a:bldDgm bld="lvlAtOnce"/>
        </p:bldSub>
      </p:bldGraphic>
      <p:bldGraphic spid="26" grpId="1">
        <p:bldSub>
          <a:bldDgm bld="lvlAtOnc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0000"/>
            <a:lum/>
          </a:blip>
          <a:srcRect/>
          <a:stretch>
            <a:fillRect l="-3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1">
            <a:extLst>
              <a:ext uri="{FF2B5EF4-FFF2-40B4-BE49-F238E27FC236}">
                <a16:creationId xmlns:a16="http://schemas.microsoft.com/office/drawing/2014/main" id="{BBBE3BAD-6A33-418A-B2EF-926C3B3939A1}"/>
              </a:ext>
            </a:extLst>
          </p:cNvPr>
          <p:cNvGrpSpPr/>
          <p:nvPr/>
        </p:nvGrpSpPr>
        <p:grpSpPr>
          <a:xfrm>
            <a:off x="1271464" y="137463"/>
            <a:ext cx="9564431" cy="5949886"/>
            <a:chOff x="247867" y="257585"/>
            <a:chExt cx="8640960" cy="6339858"/>
          </a:xfrm>
        </p:grpSpPr>
        <p:sp>
          <p:nvSpPr>
            <p:cNvPr id="31" name="Snip Diagonal Corner Rectangle 7">
              <a:extLst>
                <a:ext uri="{FF2B5EF4-FFF2-40B4-BE49-F238E27FC236}">
                  <a16:creationId xmlns:a16="http://schemas.microsoft.com/office/drawing/2014/main" id="{E95DF350-D10C-4288-B3D5-1FA18DB31C9F}"/>
                </a:ext>
              </a:extLst>
            </p:cNvPr>
            <p:cNvSpPr/>
            <p:nvPr/>
          </p:nvSpPr>
          <p:spPr>
            <a:xfrm rot="21429259">
              <a:off x="247867" y="257585"/>
              <a:ext cx="8640960" cy="6339858"/>
            </a:xfrm>
            <a:prstGeom prst="snip2Diag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F7314E2-75D7-4192-8203-9AC2700B540D}"/>
                </a:ext>
              </a:extLst>
            </p:cNvPr>
            <p:cNvGrpSpPr/>
            <p:nvPr/>
          </p:nvGrpSpPr>
          <p:grpSpPr>
            <a:xfrm>
              <a:off x="467544" y="404664"/>
              <a:ext cx="8064896" cy="6148900"/>
              <a:chOff x="467544" y="584684"/>
              <a:chExt cx="8064896" cy="5970153"/>
            </a:xfrm>
          </p:grpSpPr>
          <p:pic>
            <p:nvPicPr>
              <p:cNvPr id="37" name="Picture 2" descr="C:\Users\Cq35\Downloads\file.jpg">
                <a:extLst>
                  <a:ext uri="{FF2B5EF4-FFF2-40B4-BE49-F238E27FC236}">
                    <a16:creationId xmlns:a16="http://schemas.microsoft.com/office/drawing/2014/main" id="{7FEF81ED-AF80-4FB9-8910-3F1824A14E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t="1827" r="873" b="50818"/>
              <a:stretch/>
            </p:blipFill>
            <p:spPr bwMode="auto">
              <a:xfrm>
                <a:off x="467544" y="584684"/>
                <a:ext cx="8064896" cy="2952328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38" name="Picture 2" descr="C:\Users\Cq35\Downloads\file.jpg">
                <a:extLst>
                  <a:ext uri="{FF2B5EF4-FFF2-40B4-BE49-F238E27FC236}">
                    <a16:creationId xmlns:a16="http://schemas.microsoft.com/office/drawing/2014/main" id="{766A4D24-1A8F-43E4-A978-2F5E2CA724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1" t="51357" r="975" b="1289"/>
              <a:stretch/>
            </p:blipFill>
            <p:spPr bwMode="auto">
              <a:xfrm>
                <a:off x="467544" y="3602509"/>
                <a:ext cx="8064896" cy="2952328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DA82365-F532-4194-AF97-28473F803C72}"/>
                  </a:ext>
                </a:extLst>
              </p:cNvPr>
              <p:cNvSpPr/>
              <p:nvPr/>
            </p:nvSpPr>
            <p:spPr>
              <a:xfrm>
                <a:off x="1342397" y="3623707"/>
                <a:ext cx="2044352" cy="119195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</p:grpSp>
      <p:grpSp>
        <p:nvGrpSpPr>
          <p:cNvPr id="40" name="6">
            <a:extLst>
              <a:ext uri="{FF2B5EF4-FFF2-40B4-BE49-F238E27FC236}">
                <a16:creationId xmlns:a16="http://schemas.microsoft.com/office/drawing/2014/main" id="{5492EE05-A731-4B33-A9CA-805F754B7E0F}"/>
              </a:ext>
            </a:extLst>
          </p:cNvPr>
          <p:cNvGrpSpPr/>
          <p:nvPr/>
        </p:nvGrpSpPr>
        <p:grpSpPr>
          <a:xfrm>
            <a:off x="911424" y="533751"/>
            <a:ext cx="10318369" cy="5743987"/>
            <a:chOff x="206181" y="217283"/>
            <a:chExt cx="8751730" cy="6311718"/>
          </a:xfrm>
        </p:grpSpPr>
        <p:sp>
          <p:nvSpPr>
            <p:cNvPr id="41" name="Snip Same Side Corner Rectangle 24">
              <a:extLst>
                <a:ext uri="{FF2B5EF4-FFF2-40B4-BE49-F238E27FC236}">
                  <a16:creationId xmlns:a16="http://schemas.microsoft.com/office/drawing/2014/main" id="{CBFD9CD7-D45F-4AC4-B8CB-139A914DBD35}"/>
                </a:ext>
              </a:extLst>
            </p:cNvPr>
            <p:cNvSpPr/>
            <p:nvPr/>
          </p:nvSpPr>
          <p:spPr>
            <a:xfrm rot="169936">
              <a:off x="206181" y="217283"/>
              <a:ext cx="8751730" cy="6311718"/>
            </a:xfrm>
            <a:prstGeom prst="snip2Same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218D98D3-0AE2-45AC-B501-74F9CAF6AC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145"/>
            <a:stretch/>
          </p:blipFill>
          <p:spPr>
            <a:xfrm>
              <a:off x="374540" y="673736"/>
              <a:ext cx="8394920" cy="5815721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grpSp>
        <p:nvGrpSpPr>
          <p:cNvPr id="43" name="7">
            <a:extLst>
              <a:ext uri="{FF2B5EF4-FFF2-40B4-BE49-F238E27FC236}">
                <a16:creationId xmlns:a16="http://schemas.microsoft.com/office/drawing/2014/main" id="{1EFE15EF-7093-45D2-AB22-9DF3466E74A8}"/>
              </a:ext>
            </a:extLst>
          </p:cNvPr>
          <p:cNvGrpSpPr/>
          <p:nvPr/>
        </p:nvGrpSpPr>
        <p:grpSpPr>
          <a:xfrm>
            <a:off x="1138610" y="260648"/>
            <a:ext cx="9997950" cy="5916706"/>
            <a:chOff x="467544" y="219178"/>
            <a:chExt cx="8496944" cy="6450182"/>
          </a:xfrm>
        </p:grpSpPr>
        <p:sp>
          <p:nvSpPr>
            <p:cNvPr id="44" name="Round Diagonal Corner Rectangle 27">
              <a:extLst>
                <a:ext uri="{FF2B5EF4-FFF2-40B4-BE49-F238E27FC236}">
                  <a16:creationId xmlns:a16="http://schemas.microsoft.com/office/drawing/2014/main" id="{61060089-97DD-458A-9EAF-901DC8B38CF5}"/>
                </a:ext>
              </a:extLst>
            </p:cNvPr>
            <p:cNvSpPr/>
            <p:nvPr/>
          </p:nvSpPr>
          <p:spPr>
            <a:xfrm rot="185437">
              <a:off x="467544" y="260648"/>
              <a:ext cx="8496944" cy="6408712"/>
            </a:xfrm>
            <a:prstGeom prst="round2DiagRect">
              <a:avLst>
                <a:gd name="adj1" fmla="val 8156"/>
                <a:gd name="adj2" fmla="val 0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2A66A3EE-A48F-418B-9F7B-65996D72C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6255" y="219178"/>
              <a:ext cx="8224217" cy="6419644"/>
            </a:xfrm>
            <a:prstGeom prst="rect">
              <a:avLst/>
            </a:prstGeom>
          </p:spPr>
        </p:pic>
      </p:grpSp>
      <p:grpSp>
        <p:nvGrpSpPr>
          <p:cNvPr id="46" name="9">
            <a:extLst>
              <a:ext uri="{FF2B5EF4-FFF2-40B4-BE49-F238E27FC236}">
                <a16:creationId xmlns:a16="http://schemas.microsoft.com/office/drawing/2014/main" id="{5D8AD095-0BD9-42D8-AECF-9E38D8FEDB85}"/>
              </a:ext>
            </a:extLst>
          </p:cNvPr>
          <p:cNvGrpSpPr/>
          <p:nvPr/>
        </p:nvGrpSpPr>
        <p:grpSpPr>
          <a:xfrm>
            <a:off x="1498261" y="332656"/>
            <a:ext cx="9062235" cy="5725883"/>
            <a:chOff x="346395" y="329958"/>
            <a:chExt cx="8485676" cy="6264696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00B0401-1041-4D83-AE97-06E29D1087CD}"/>
                </a:ext>
              </a:extLst>
            </p:cNvPr>
            <p:cNvSpPr/>
            <p:nvPr/>
          </p:nvSpPr>
          <p:spPr>
            <a:xfrm rot="190390">
              <a:off x="346395" y="329958"/>
              <a:ext cx="8485676" cy="6264696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8" name="Picture 2" descr="D:\Facebook\PHOTO LAIN\kanker payudara.JPG">
              <a:extLst>
                <a:ext uri="{FF2B5EF4-FFF2-40B4-BE49-F238E27FC236}">
                  <a16:creationId xmlns:a16="http://schemas.microsoft.com/office/drawing/2014/main" id="{61A3AFC3-B70B-4DB4-9967-FC059D4D8D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87557" y="548680"/>
              <a:ext cx="7872875" cy="590465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901BD3-9BB9-437F-8651-BFEA1E8BA50A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478D432-F701-4B6B-9E5C-6041628ED189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741529B-BDFA-42CE-B9D9-5B231064354D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Picture 2">
              <a:extLst>
                <a:ext uri="{FF2B5EF4-FFF2-40B4-BE49-F238E27FC236}">
                  <a16:creationId xmlns:a16="http://schemas.microsoft.com/office/drawing/2014/main" id="{D43C72EC-BF39-4654-908F-2004308E06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id="{8724D175-1A62-4A5C-AE46-C33282F726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158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0000"/>
            <a:lum/>
          </a:blip>
          <a:srcRect/>
          <a:stretch>
            <a:fillRect l="-3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/>
          <p:nvPr/>
        </p:nvGrpSpPr>
        <p:grpSpPr>
          <a:xfrm>
            <a:off x="34044" y="38100"/>
            <a:ext cx="12123912" cy="1866900"/>
            <a:chOff x="-101600" y="88900"/>
            <a:chExt cx="9334500" cy="1866900"/>
          </a:xfrm>
          <a:gradFill flip="none" rotWithShape="1">
            <a:gsLst>
              <a:gs pos="0">
                <a:srgbClr val="B80088">
                  <a:shade val="30000"/>
                  <a:satMod val="115000"/>
                </a:srgbClr>
              </a:gs>
              <a:gs pos="50000">
                <a:srgbClr val="B80088">
                  <a:shade val="67500"/>
                  <a:satMod val="115000"/>
                </a:srgbClr>
              </a:gs>
              <a:gs pos="100000">
                <a:srgbClr val="B80088">
                  <a:shade val="100000"/>
                  <a:satMod val="115000"/>
                </a:srgbClr>
              </a:gs>
            </a:gsLst>
            <a:lin ang="2700000" scaled="1"/>
            <a:tileRect/>
          </a:gradFill>
        </p:grpSpPr>
        <p:sp>
          <p:nvSpPr>
            <p:cNvPr id="5" name="Kotak Title"/>
            <p:cNvSpPr/>
            <p:nvPr/>
          </p:nvSpPr>
          <p:spPr>
            <a:xfrm>
              <a:off x="-101600" y="88900"/>
              <a:ext cx="9334500" cy="1866900"/>
            </a:xfrm>
            <a:custGeom>
              <a:avLst/>
              <a:gdLst>
                <a:gd name="connsiteX0" fmla="*/ 0 w 10388600"/>
                <a:gd name="connsiteY0" fmla="*/ 0 h 3048000"/>
                <a:gd name="connsiteX1" fmla="*/ 10388600 w 10388600"/>
                <a:gd name="connsiteY1" fmla="*/ 0 h 3048000"/>
                <a:gd name="connsiteX2" fmla="*/ 10388600 w 10388600"/>
                <a:gd name="connsiteY2" fmla="*/ 3048000 h 3048000"/>
                <a:gd name="connsiteX3" fmla="*/ 0 w 10388600"/>
                <a:gd name="connsiteY3" fmla="*/ 3048000 h 3048000"/>
                <a:gd name="connsiteX4" fmla="*/ 0 w 10388600"/>
                <a:gd name="connsiteY4" fmla="*/ 0 h 3048000"/>
                <a:gd name="connsiteX0" fmla="*/ 457200 w 10388600"/>
                <a:gd name="connsiteY0" fmla="*/ 101600 h 3048000"/>
                <a:gd name="connsiteX1" fmla="*/ 10388600 w 10388600"/>
                <a:gd name="connsiteY1" fmla="*/ 0 h 3048000"/>
                <a:gd name="connsiteX2" fmla="*/ 10388600 w 10388600"/>
                <a:gd name="connsiteY2" fmla="*/ 3048000 h 3048000"/>
                <a:gd name="connsiteX3" fmla="*/ 0 w 10388600"/>
                <a:gd name="connsiteY3" fmla="*/ 3048000 h 3048000"/>
                <a:gd name="connsiteX4" fmla="*/ 457200 w 10388600"/>
                <a:gd name="connsiteY4" fmla="*/ 101600 h 3048000"/>
                <a:gd name="connsiteX0" fmla="*/ 0 w 9931400"/>
                <a:gd name="connsiteY0" fmla="*/ 101600 h 3048000"/>
                <a:gd name="connsiteX1" fmla="*/ 9931400 w 9931400"/>
                <a:gd name="connsiteY1" fmla="*/ 0 h 3048000"/>
                <a:gd name="connsiteX2" fmla="*/ 9931400 w 9931400"/>
                <a:gd name="connsiteY2" fmla="*/ 3048000 h 3048000"/>
                <a:gd name="connsiteX3" fmla="*/ 50800 w 9931400"/>
                <a:gd name="connsiteY3" fmla="*/ 2844800 h 3048000"/>
                <a:gd name="connsiteX4" fmla="*/ 0 w 9931400"/>
                <a:gd name="connsiteY4" fmla="*/ 101600 h 3048000"/>
                <a:gd name="connsiteX0" fmla="*/ 12700 w 9880600"/>
                <a:gd name="connsiteY0" fmla="*/ 114300 h 3048000"/>
                <a:gd name="connsiteX1" fmla="*/ 9880600 w 9880600"/>
                <a:gd name="connsiteY1" fmla="*/ 0 h 3048000"/>
                <a:gd name="connsiteX2" fmla="*/ 9880600 w 9880600"/>
                <a:gd name="connsiteY2" fmla="*/ 3048000 h 3048000"/>
                <a:gd name="connsiteX3" fmla="*/ 0 w 9880600"/>
                <a:gd name="connsiteY3" fmla="*/ 2844800 h 3048000"/>
                <a:gd name="connsiteX4" fmla="*/ 12700 w 9880600"/>
                <a:gd name="connsiteY4" fmla="*/ 114300 h 3048000"/>
                <a:gd name="connsiteX0" fmla="*/ 12700 w 9880600"/>
                <a:gd name="connsiteY0" fmla="*/ 431800 h 3365500"/>
                <a:gd name="connsiteX1" fmla="*/ 9245600 w 9880600"/>
                <a:gd name="connsiteY1" fmla="*/ 0 h 3365500"/>
                <a:gd name="connsiteX2" fmla="*/ 9880600 w 9880600"/>
                <a:gd name="connsiteY2" fmla="*/ 3365500 h 3365500"/>
                <a:gd name="connsiteX3" fmla="*/ 0 w 9880600"/>
                <a:gd name="connsiteY3" fmla="*/ 3162300 h 3365500"/>
                <a:gd name="connsiteX4" fmla="*/ 12700 w 9880600"/>
                <a:gd name="connsiteY4" fmla="*/ 431800 h 3365500"/>
                <a:gd name="connsiteX0" fmla="*/ 12700 w 9245600"/>
                <a:gd name="connsiteY0" fmla="*/ 431800 h 3683000"/>
                <a:gd name="connsiteX1" fmla="*/ 9245600 w 9245600"/>
                <a:gd name="connsiteY1" fmla="*/ 0 h 3683000"/>
                <a:gd name="connsiteX2" fmla="*/ 9207500 w 9245600"/>
                <a:gd name="connsiteY2" fmla="*/ 3683000 h 3683000"/>
                <a:gd name="connsiteX3" fmla="*/ 0 w 9245600"/>
                <a:gd name="connsiteY3" fmla="*/ 3162300 h 3683000"/>
                <a:gd name="connsiteX4" fmla="*/ 12700 w 9245600"/>
                <a:gd name="connsiteY4" fmla="*/ 431800 h 3683000"/>
                <a:gd name="connsiteX0" fmla="*/ 12700 w 9207500"/>
                <a:gd name="connsiteY0" fmla="*/ 457200 h 3708400"/>
                <a:gd name="connsiteX1" fmla="*/ 9194800 w 9207500"/>
                <a:gd name="connsiteY1" fmla="*/ 0 h 3708400"/>
                <a:gd name="connsiteX2" fmla="*/ 9207500 w 9207500"/>
                <a:gd name="connsiteY2" fmla="*/ 3708400 h 3708400"/>
                <a:gd name="connsiteX3" fmla="*/ 0 w 9207500"/>
                <a:gd name="connsiteY3" fmla="*/ 3187700 h 3708400"/>
                <a:gd name="connsiteX4" fmla="*/ 12700 w 9207500"/>
                <a:gd name="connsiteY4" fmla="*/ 457200 h 370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7500" h="3708400">
                  <a:moveTo>
                    <a:pt x="12700" y="457200"/>
                  </a:moveTo>
                  <a:lnTo>
                    <a:pt x="9194800" y="0"/>
                  </a:lnTo>
                  <a:cubicBezTo>
                    <a:pt x="9199033" y="1236133"/>
                    <a:pt x="9203267" y="2472267"/>
                    <a:pt x="9207500" y="3708400"/>
                  </a:cubicBezTo>
                  <a:lnTo>
                    <a:pt x="0" y="3187700"/>
                  </a:lnTo>
                  <a:cubicBezTo>
                    <a:pt x="4233" y="2277533"/>
                    <a:pt x="8467" y="1367367"/>
                    <a:pt x="12700" y="45720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Palatino Linotype"/>
              </a:endParaRPr>
            </a:p>
          </p:txBody>
        </p:sp>
        <p:sp>
          <p:nvSpPr>
            <p:cNvPr id="6" name="Title"/>
            <p:cNvSpPr txBox="1"/>
            <p:nvPr/>
          </p:nvSpPr>
          <p:spPr>
            <a:xfrm>
              <a:off x="3734039" y="547723"/>
              <a:ext cx="50057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id-ID" sz="5600" dirty="0">
                  <a:solidFill>
                    <a:prstClr val="white"/>
                  </a:solidFill>
                  <a:latin typeface="Baccarat" pitchFamily="2" charset="0"/>
                </a:rPr>
                <a:t>KANKER payudara</a:t>
              </a:r>
              <a:endParaRPr lang="en-US" sz="5600" dirty="0">
                <a:solidFill>
                  <a:prstClr val="white"/>
                </a:solidFill>
                <a:latin typeface="Baccarat" pitchFamily="2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34044" y="2132859"/>
            <a:ext cx="12123912" cy="955595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  <a:latin typeface="Palatino Linotype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5481" y="2311543"/>
            <a:ext cx="10036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d-ID" sz="4000" dirty="0">
                <a:solidFill>
                  <a:prstClr val="black"/>
                </a:solidFill>
                <a:latin typeface="ResPublica" pitchFamily="2" charset="0"/>
              </a:rPr>
              <a:t>CARA MENDETEKSI KANKER PAYUDARA</a:t>
            </a:r>
            <a:endParaRPr lang="en-US" sz="4000" dirty="0">
              <a:solidFill>
                <a:prstClr val="black"/>
              </a:solidFill>
              <a:latin typeface="ResPublica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767408" y="3737585"/>
            <a:ext cx="4976832" cy="1275591"/>
            <a:chOff x="433368" y="3556777"/>
            <a:chExt cx="4976832" cy="1275591"/>
          </a:xfrm>
        </p:grpSpPr>
        <p:grpSp>
          <p:nvGrpSpPr>
            <p:cNvPr id="3" name="Group 2"/>
            <p:cNvGrpSpPr/>
            <p:nvPr/>
          </p:nvGrpSpPr>
          <p:grpSpPr>
            <a:xfrm>
              <a:off x="482325" y="3603651"/>
              <a:ext cx="4927875" cy="1191441"/>
              <a:chOff x="1935130" y="3784599"/>
              <a:chExt cx="4927875" cy="1191441"/>
            </a:xfrm>
            <a:solidFill>
              <a:schemeClr val="tx1"/>
            </a:solidFill>
            <a:effectLst>
              <a:glow>
                <a:schemeClr val="bg1"/>
              </a:glow>
            </a:effectLst>
          </p:grpSpPr>
          <p:sp>
            <p:nvSpPr>
              <p:cNvPr id="7" name="Papsmear"/>
              <p:cNvSpPr txBox="1"/>
              <p:nvPr/>
            </p:nvSpPr>
            <p:spPr>
              <a:xfrm>
                <a:off x="2222500" y="3949700"/>
                <a:ext cx="456025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id-ID" sz="4400" dirty="0">
                    <a:solidFill>
                      <a:prstClr val="black"/>
                    </a:solidFill>
                    <a:effectLst>
                      <a:glow rad="127000">
                        <a:prstClr val="white"/>
                      </a:glow>
                    </a:effectLst>
                    <a:latin typeface="Maiandra GD" panose="020E0502030308020204" pitchFamily="34" charset="0"/>
                  </a:rPr>
                  <a:t>MAMMOGRAFI</a:t>
                </a:r>
                <a:endParaRPr lang="en-US" sz="4400" dirty="0">
                  <a:solidFill>
                    <a:prstClr val="black"/>
                  </a:solidFill>
                  <a:effectLst>
                    <a:glow rad="127000">
                      <a:prstClr val="white"/>
                    </a:glow>
                  </a:effectLst>
                  <a:latin typeface="Maiandra GD" panose="020E0502030308020204" pitchFamily="34" charset="0"/>
                </a:endParaRPr>
              </a:p>
            </p:txBody>
          </p:sp>
          <p:sp>
            <p:nvSpPr>
              <p:cNvPr id="8" name="Half Frame 11"/>
              <p:cNvSpPr/>
              <p:nvPr/>
            </p:nvSpPr>
            <p:spPr>
              <a:xfrm>
                <a:off x="1935130" y="3784599"/>
                <a:ext cx="4691938" cy="1135045"/>
              </a:xfrm>
              <a:prstGeom prst="halfFrame">
                <a:avLst>
                  <a:gd name="adj1" fmla="val 8548"/>
                  <a:gd name="adj2" fmla="val 10630"/>
                </a:avLst>
              </a:prstGeom>
              <a:grpFill/>
              <a:ln>
                <a:noFill/>
              </a:ln>
              <a:effectLst>
                <a:glow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effectLst>
                    <a:glow rad="127000">
                      <a:prstClr val="white"/>
                    </a:glow>
                  </a:effectLst>
                  <a:latin typeface="Palatino Linotype"/>
                </a:endParaRPr>
              </a:p>
            </p:txBody>
          </p:sp>
          <p:sp>
            <p:nvSpPr>
              <p:cNvPr id="9" name="Half Frame 23"/>
              <p:cNvSpPr/>
              <p:nvPr/>
            </p:nvSpPr>
            <p:spPr>
              <a:xfrm rot="10800000">
                <a:off x="2144797" y="3840995"/>
                <a:ext cx="4718208" cy="1135045"/>
              </a:xfrm>
              <a:prstGeom prst="halfFrame">
                <a:avLst>
                  <a:gd name="adj1" fmla="val 9474"/>
                  <a:gd name="adj2" fmla="val 10630"/>
                </a:avLst>
              </a:prstGeom>
              <a:grpFill/>
              <a:ln>
                <a:noFill/>
              </a:ln>
              <a:effectLst>
                <a:glow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effectLst>
                    <a:glow rad="127000">
                      <a:prstClr val="white"/>
                    </a:glow>
                  </a:effectLst>
                  <a:latin typeface="Palatino Linotype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 rot="21419534">
              <a:off x="433368" y="3556777"/>
              <a:ext cx="4901605" cy="1191442"/>
              <a:chOff x="1935130" y="3784599"/>
              <a:chExt cx="4901605" cy="1191442"/>
            </a:xfrm>
            <a:solidFill>
              <a:srgbClr val="FFFF00"/>
            </a:solidFill>
            <a:effectLst>
              <a:glow>
                <a:schemeClr val="bg1"/>
              </a:glow>
            </a:effectLst>
          </p:grpSpPr>
          <p:sp>
            <p:nvSpPr>
              <p:cNvPr id="20" name="Half Frame 11"/>
              <p:cNvSpPr/>
              <p:nvPr/>
            </p:nvSpPr>
            <p:spPr>
              <a:xfrm>
                <a:off x="1935130" y="3784599"/>
                <a:ext cx="4691938" cy="1135045"/>
              </a:xfrm>
              <a:prstGeom prst="halfFrame">
                <a:avLst>
                  <a:gd name="adj1" fmla="val 8548"/>
                  <a:gd name="adj2" fmla="val 10630"/>
                </a:avLst>
              </a:prstGeom>
              <a:grpFill/>
              <a:ln>
                <a:noFill/>
              </a:ln>
              <a:effectLst>
                <a:glow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effectLst>
                    <a:glow rad="127000">
                      <a:prstClr val="white"/>
                    </a:glow>
                  </a:effectLst>
                  <a:latin typeface="Palatino Linotype"/>
                </a:endParaRPr>
              </a:p>
            </p:txBody>
          </p:sp>
          <p:sp>
            <p:nvSpPr>
              <p:cNvPr id="21" name="Half Frame 23"/>
              <p:cNvSpPr/>
              <p:nvPr/>
            </p:nvSpPr>
            <p:spPr>
              <a:xfrm rot="10800000">
                <a:off x="2144797" y="3840996"/>
                <a:ext cx="4691938" cy="1135045"/>
              </a:xfrm>
              <a:prstGeom prst="halfFrame">
                <a:avLst>
                  <a:gd name="adj1" fmla="val 9474"/>
                  <a:gd name="adj2" fmla="val 10630"/>
                </a:avLst>
              </a:prstGeom>
              <a:grpFill/>
              <a:ln>
                <a:noFill/>
              </a:ln>
              <a:effectLst>
                <a:glow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effectLst>
                    <a:glow rad="127000">
                      <a:prstClr val="white"/>
                    </a:glow>
                  </a:effectLst>
                  <a:latin typeface="Palatino Linotype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 rot="183505">
              <a:off x="482325" y="3640926"/>
              <a:ext cx="4901605" cy="1191442"/>
              <a:chOff x="1935130" y="3784599"/>
              <a:chExt cx="4901605" cy="1191442"/>
            </a:xfrm>
            <a:solidFill>
              <a:srgbClr val="A20776"/>
            </a:solidFill>
            <a:effectLst>
              <a:glow>
                <a:schemeClr val="bg1"/>
              </a:glow>
            </a:effectLst>
          </p:grpSpPr>
          <p:sp>
            <p:nvSpPr>
              <p:cNvPr id="17" name="Half Frame 11"/>
              <p:cNvSpPr/>
              <p:nvPr/>
            </p:nvSpPr>
            <p:spPr>
              <a:xfrm>
                <a:off x="1935130" y="3784599"/>
                <a:ext cx="4691938" cy="1135045"/>
              </a:xfrm>
              <a:prstGeom prst="halfFrame">
                <a:avLst>
                  <a:gd name="adj1" fmla="val 8548"/>
                  <a:gd name="adj2" fmla="val 10630"/>
                </a:avLst>
              </a:prstGeom>
              <a:grpFill/>
              <a:ln>
                <a:noFill/>
              </a:ln>
              <a:effectLst>
                <a:glow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effectLst>
                    <a:glow rad="127000">
                      <a:prstClr val="white"/>
                    </a:glow>
                  </a:effectLst>
                  <a:latin typeface="Palatino Linotype"/>
                </a:endParaRPr>
              </a:p>
            </p:txBody>
          </p:sp>
          <p:sp>
            <p:nvSpPr>
              <p:cNvPr id="18" name="Half Frame 23"/>
              <p:cNvSpPr/>
              <p:nvPr/>
            </p:nvSpPr>
            <p:spPr>
              <a:xfrm rot="10800000">
                <a:off x="2144797" y="3840996"/>
                <a:ext cx="4691938" cy="1135045"/>
              </a:xfrm>
              <a:prstGeom prst="halfFrame">
                <a:avLst>
                  <a:gd name="adj1" fmla="val 9474"/>
                  <a:gd name="adj2" fmla="val 10630"/>
                </a:avLst>
              </a:prstGeom>
              <a:grpFill/>
              <a:ln>
                <a:noFill/>
              </a:ln>
              <a:effectLst>
                <a:glow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effectLst>
                    <a:glow rad="127000">
                      <a:prstClr val="white"/>
                    </a:glow>
                  </a:effectLst>
                  <a:latin typeface="Palatino Linotype"/>
                </a:endParaRPr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6840728" y="4483806"/>
            <a:ext cx="4799888" cy="1393466"/>
            <a:chOff x="3957369" y="5169387"/>
            <a:chExt cx="4799888" cy="1393466"/>
          </a:xfrm>
        </p:grpSpPr>
        <p:grpSp>
          <p:nvGrpSpPr>
            <p:cNvPr id="11" name="Group 10"/>
            <p:cNvGrpSpPr/>
            <p:nvPr/>
          </p:nvGrpSpPr>
          <p:grpSpPr>
            <a:xfrm>
              <a:off x="4004317" y="5174275"/>
              <a:ext cx="4752940" cy="1388578"/>
              <a:chOff x="2156658" y="3947207"/>
              <a:chExt cx="4752940" cy="1388578"/>
            </a:xfrm>
            <a:solidFill>
              <a:schemeClr val="tx1"/>
            </a:solidFill>
          </p:grpSpPr>
          <p:sp>
            <p:nvSpPr>
              <p:cNvPr id="12" name="Papsmear"/>
              <p:cNvSpPr txBox="1"/>
              <p:nvPr/>
            </p:nvSpPr>
            <p:spPr>
              <a:xfrm>
                <a:off x="2222500" y="3949700"/>
                <a:ext cx="4560255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id-ID" sz="5400" dirty="0">
                    <a:solidFill>
                      <a:prstClr val="black"/>
                    </a:solidFill>
                    <a:effectLst>
                      <a:glow rad="127000">
                        <a:prstClr val="white"/>
                      </a:glow>
                    </a:effectLst>
                    <a:latin typeface="Maiandra GD" panose="020E0502030308020204" pitchFamily="34" charset="0"/>
                  </a:rPr>
                  <a:t>Skema Sadari</a:t>
                </a:r>
              </a:p>
              <a:p>
                <a:pPr algn="ctr">
                  <a:defRPr/>
                </a:pPr>
                <a:r>
                  <a:rPr lang="id-ID" sz="2000" dirty="0">
                    <a:solidFill>
                      <a:prstClr val="black"/>
                    </a:solidFill>
                    <a:effectLst>
                      <a:glow rad="127000">
                        <a:prstClr val="white"/>
                      </a:glow>
                    </a:effectLst>
                    <a:latin typeface="Maiandra GD" panose="020E0502030308020204" pitchFamily="34" charset="0"/>
                  </a:rPr>
                  <a:t>(Sadar Memeriksa Payudara Sendiri)</a:t>
                </a:r>
                <a:endParaRPr lang="en-US" sz="2000" dirty="0">
                  <a:solidFill>
                    <a:prstClr val="black"/>
                  </a:solidFill>
                  <a:effectLst>
                    <a:glow rad="127000">
                      <a:prstClr val="white"/>
                    </a:glow>
                  </a:effectLst>
                  <a:latin typeface="Maiandra GD" panose="020E0502030308020204" pitchFamily="34" charset="0"/>
                </a:endParaRPr>
              </a:p>
            </p:txBody>
          </p:sp>
          <p:sp>
            <p:nvSpPr>
              <p:cNvPr id="13" name="Half Frame 11"/>
              <p:cNvSpPr/>
              <p:nvPr/>
            </p:nvSpPr>
            <p:spPr>
              <a:xfrm>
                <a:off x="2156658" y="3947207"/>
                <a:ext cx="4691938" cy="1135045"/>
              </a:xfrm>
              <a:prstGeom prst="halfFrame">
                <a:avLst>
                  <a:gd name="adj1" fmla="val 8548"/>
                  <a:gd name="adj2" fmla="val 10630"/>
                </a:avLst>
              </a:prstGeom>
              <a:grpFill/>
              <a:ln>
                <a:noFill/>
              </a:ln>
              <a:effectLst>
                <a:glow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latin typeface="Palatino Linotype"/>
                </a:endParaRPr>
              </a:p>
            </p:txBody>
          </p:sp>
          <p:sp>
            <p:nvSpPr>
              <p:cNvPr id="14" name="Half Frame 23"/>
              <p:cNvSpPr/>
              <p:nvPr/>
            </p:nvSpPr>
            <p:spPr>
              <a:xfrm rot="10800000">
                <a:off x="2217660" y="4200740"/>
                <a:ext cx="4691938" cy="1135045"/>
              </a:xfrm>
              <a:prstGeom prst="halfFrame">
                <a:avLst>
                  <a:gd name="adj1" fmla="val 9474"/>
                  <a:gd name="adj2" fmla="val 10630"/>
                </a:avLst>
              </a:prstGeom>
              <a:grpFill/>
              <a:ln>
                <a:noFill/>
              </a:ln>
              <a:effectLst>
                <a:glow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latin typeface="Palatino Linotype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 rot="21418928">
              <a:off x="3957369" y="5173425"/>
              <a:ext cx="4752940" cy="1388578"/>
              <a:chOff x="2156658" y="3947207"/>
              <a:chExt cx="4752940" cy="1388578"/>
            </a:xfrm>
            <a:solidFill>
              <a:srgbClr val="A20776"/>
            </a:solidFill>
          </p:grpSpPr>
          <p:sp>
            <p:nvSpPr>
              <p:cNvPr id="28" name="Half Frame 11"/>
              <p:cNvSpPr/>
              <p:nvPr/>
            </p:nvSpPr>
            <p:spPr>
              <a:xfrm>
                <a:off x="2156658" y="3947207"/>
                <a:ext cx="4691938" cy="1135045"/>
              </a:xfrm>
              <a:prstGeom prst="halfFrame">
                <a:avLst>
                  <a:gd name="adj1" fmla="val 8548"/>
                  <a:gd name="adj2" fmla="val 10630"/>
                </a:avLst>
              </a:prstGeom>
              <a:grpFill/>
              <a:ln>
                <a:noFill/>
              </a:ln>
              <a:effectLst>
                <a:glow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latin typeface="Palatino Linotype"/>
                </a:endParaRPr>
              </a:p>
            </p:txBody>
          </p:sp>
          <p:sp>
            <p:nvSpPr>
              <p:cNvPr id="29" name="Half Frame 23"/>
              <p:cNvSpPr/>
              <p:nvPr/>
            </p:nvSpPr>
            <p:spPr>
              <a:xfrm rot="10800000">
                <a:off x="2217660" y="4200740"/>
                <a:ext cx="4691938" cy="1135045"/>
              </a:xfrm>
              <a:prstGeom prst="halfFrame">
                <a:avLst>
                  <a:gd name="adj1" fmla="val 9474"/>
                  <a:gd name="adj2" fmla="val 10630"/>
                </a:avLst>
              </a:prstGeom>
              <a:grpFill/>
              <a:ln>
                <a:noFill/>
              </a:ln>
              <a:effectLst>
                <a:glow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latin typeface="Palatino Linotype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 rot="242694">
              <a:off x="3961263" y="5169387"/>
              <a:ext cx="4752940" cy="1388578"/>
              <a:chOff x="2156658" y="3947207"/>
              <a:chExt cx="4752940" cy="1388578"/>
            </a:xfrm>
            <a:solidFill>
              <a:srgbClr val="FFFF00"/>
            </a:solidFill>
          </p:grpSpPr>
          <p:sp>
            <p:nvSpPr>
              <p:cNvPr id="34" name="Half Frame 11"/>
              <p:cNvSpPr/>
              <p:nvPr/>
            </p:nvSpPr>
            <p:spPr>
              <a:xfrm>
                <a:off x="2156658" y="3947207"/>
                <a:ext cx="4691938" cy="1135045"/>
              </a:xfrm>
              <a:prstGeom prst="halfFrame">
                <a:avLst>
                  <a:gd name="adj1" fmla="val 8548"/>
                  <a:gd name="adj2" fmla="val 10630"/>
                </a:avLst>
              </a:prstGeom>
              <a:grpFill/>
              <a:ln>
                <a:noFill/>
              </a:ln>
              <a:effectLst>
                <a:glow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latin typeface="Palatino Linotype"/>
                </a:endParaRPr>
              </a:p>
            </p:txBody>
          </p:sp>
          <p:sp>
            <p:nvSpPr>
              <p:cNvPr id="35" name="Half Frame 23"/>
              <p:cNvSpPr/>
              <p:nvPr/>
            </p:nvSpPr>
            <p:spPr>
              <a:xfrm rot="10800000">
                <a:off x="2217660" y="4200740"/>
                <a:ext cx="4691938" cy="1135045"/>
              </a:xfrm>
              <a:prstGeom prst="halfFrame">
                <a:avLst>
                  <a:gd name="adj1" fmla="val 9474"/>
                  <a:gd name="adj2" fmla="val 10630"/>
                </a:avLst>
              </a:prstGeom>
              <a:grpFill/>
              <a:ln>
                <a:noFill/>
              </a:ln>
              <a:effectLst>
                <a:glow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  <a:latin typeface="Palatino Linotype"/>
                </a:endParaRP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3EE6A06-7760-4EB1-A62C-56237129B0B8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DE3AE5-54E7-45B6-BFB5-04B5E4789F74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A314CA2-B875-447D-8706-EC12DE78CBB0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3" name="Picture 2">
              <a:extLst>
                <a:ext uri="{FF2B5EF4-FFF2-40B4-BE49-F238E27FC236}">
                  <a16:creationId xmlns:a16="http://schemas.microsoft.com/office/drawing/2014/main" id="{644B5186-1243-4782-BFAE-D7040178B8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4">
              <a:extLst>
                <a:ext uri="{FF2B5EF4-FFF2-40B4-BE49-F238E27FC236}">
                  <a16:creationId xmlns:a16="http://schemas.microsoft.com/office/drawing/2014/main" id="{B35B1742-73E6-400B-8385-377275F73C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324864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95126" y="0"/>
            <a:ext cx="12018990" cy="6858000"/>
            <a:chOff x="7218" y="-17512"/>
            <a:chExt cx="9320729" cy="5000625"/>
          </a:xfrm>
        </p:grpSpPr>
        <p:pic>
          <p:nvPicPr>
            <p:cNvPr id="2" name="Picture 2" descr="D:\LPKI\Gambar Kanker dan Tumor\kanker payudara mamograf2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218" y="-17512"/>
              <a:ext cx="4643438" cy="500062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" name="Picture 2" descr="Alat Mamograf"/>
            <p:cNvPicPr>
              <a:picLocks noChangeAspect="1" noChangeArrowheads="1"/>
            </p:cNvPicPr>
            <p:nvPr/>
          </p:nvPicPr>
          <p:blipFill>
            <a:blip r:embed="rId3" cstate="print"/>
            <a:srcRect l="12511" t="49722" r="12424" b="5161"/>
            <a:stretch>
              <a:fillRect/>
            </a:stretch>
          </p:blipFill>
          <p:spPr bwMode="auto">
            <a:xfrm>
              <a:off x="4656450" y="15026"/>
              <a:ext cx="4671497" cy="496808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7" name="Group 6"/>
          <p:cNvGrpSpPr/>
          <p:nvPr/>
        </p:nvGrpSpPr>
        <p:grpSpPr>
          <a:xfrm>
            <a:off x="77884" y="0"/>
            <a:ext cx="12018990" cy="6858000"/>
            <a:chOff x="13180" y="0"/>
            <a:chExt cx="9130819" cy="6858000"/>
          </a:xfrm>
        </p:grpSpPr>
        <p:pic>
          <p:nvPicPr>
            <p:cNvPr id="8" name="Picture 2" descr="D:\LPKI\Gambar Kanker dan Tumor\kanker payudara mamograf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49673" y="3143250"/>
              <a:ext cx="5694326" cy="3714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5" descr="D:\LPKI\Gambar Kanker dan Tumor\mamography-01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3180" y="0"/>
              <a:ext cx="400592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2" descr="D:\LPKI\Gambar Kanker dan Tumor\kanker payudara mamograf6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019106" y="0"/>
              <a:ext cx="5124893" cy="3143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23460" y="0"/>
            <a:chExt cx="9229060" cy="6858000"/>
          </a:xfrm>
        </p:grpSpPr>
        <p:pic>
          <p:nvPicPr>
            <p:cNvPr id="12" name="Picture 3" descr="D:\LPKI\Gambar Kanker dan Tumor\mamograft breast-benign.gi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6512" y="0"/>
              <a:ext cx="9144000" cy="3923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" descr="D:\LPKI\Gambar Kanker dan Tumor\kanker payudara mamograf5.jpe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3460" y="3923414"/>
              <a:ext cx="9229060" cy="2934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Rectangle 3"/>
          <p:cNvSpPr/>
          <p:nvPr/>
        </p:nvSpPr>
        <p:spPr>
          <a:xfrm>
            <a:off x="-77884" y="-27384"/>
            <a:ext cx="12269884" cy="1048982"/>
          </a:xfrm>
          <a:prstGeom prst="rect">
            <a:avLst/>
          </a:prstGeom>
          <a:gradFill flip="none" rotWithShape="1">
            <a:gsLst>
              <a:gs pos="0">
                <a:srgbClr val="E297CF">
                  <a:shade val="30000"/>
                  <a:satMod val="115000"/>
                  <a:alpha val="70000"/>
                </a:srgbClr>
              </a:gs>
              <a:gs pos="50000">
                <a:srgbClr val="E297CF">
                  <a:shade val="67500"/>
                  <a:satMod val="115000"/>
                  <a:alpha val="70000"/>
                </a:srgbClr>
              </a:gs>
              <a:gs pos="100000">
                <a:srgbClr val="E297CF">
                  <a:shade val="100000"/>
                  <a:satMod val="115000"/>
                  <a:alpha val="7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5400" dirty="0">
                <a:effectLst>
                  <a:glow rad="127000">
                    <a:schemeClr val="bg1"/>
                  </a:glow>
                </a:effectLst>
                <a:latin typeface="ResPublica" pitchFamily="2" charset="0"/>
              </a:rPr>
              <a:t>MAMMOGRAFI</a:t>
            </a:r>
            <a:endParaRPr lang="en-US" sz="5400" dirty="0">
              <a:effectLst>
                <a:glow rad="127000">
                  <a:schemeClr val="bg1"/>
                </a:glow>
              </a:effectLst>
              <a:latin typeface="ResPublica" pitchFamily="2" charset="0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4A5A4E92-2E0C-442E-B3B6-011853CE2664}"/>
              </a:ext>
            </a:extLst>
          </p:cNvPr>
          <p:cNvSpPr/>
          <p:nvPr/>
        </p:nvSpPr>
        <p:spPr>
          <a:xfrm>
            <a:off x="50850" y="-99392"/>
            <a:ext cx="12192000" cy="1124744"/>
          </a:xfrm>
          <a:prstGeom prst="rect">
            <a:avLst/>
          </a:prstGeom>
          <a:gradFill flip="none" rotWithShape="1">
            <a:gsLst>
              <a:gs pos="0">
                <a:srgbClr val="E297CF">
                  <a:shade val="30000"/>
                  <a:satMod val="115000"/>
                  <a:alpha val="70000"/>
                </a:srgbClr>
              </a:gs>
              <a:gs pos="50000">
                <a:srgbClr val="E297CF">
                  <a:shade val="67500"/>
                  <a:satMod val="115000"/>
                  <a:alpha val="70000"/>
                </a:srgbClr>
              </a:gs>
              <a:gs pos="100000">
                <a:srgbClr val="E297CF">
                  <a:shade val="100000"/>
                  <a:satMod val="115000"/>
                  <a:alpha val="7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id-ID" sz="54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SKEMA SADARI</a:t>
            </a:r>
            <a:endParaRPr lang="en-US" sz="5400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ResPublica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27A9B16-23ED-4EE3-9289-038F7C67AE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190" y="1173280"/>
            <a:ext cx="7205736" cy="5208048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6DEC773-862F-4F01-9FCA-1576AF17EBB3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7804565-D335-4BC4-8E1D-84D4D98DDAEC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3EA959F-EA64-4113-B5AC-B48955E0AB63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Picture 2">
              <a:extLst>
                <a:ext uri="{FF2B5EF4-FFF2-40B4-BE49-F238E27FC236}">
                  <a16:creationId xmlns:a16="http://schemas.microsoft.com/office/drawing/2014/main" id="{4770F0C4-E00C-4477-ADBC-9A8B993D9B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id="{BCD8AB92-1432-43E7-A2D0-4A757CE231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79579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A7795D-6BB2-458A-A1E9-D37B3F9F1F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" t="3214" r="6098" b="3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915DC52-BBBF-4892-A4F1-21A6DAB0B32C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15AE3B6-583C-4432-9104-EACB009ED063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62C4FB7-8180-4E95-83A8-5AFD834C0AEF}"/>
                </a:ext>
              </a:extLst>
            </p:cNvPr>
            <p:cNvSpPr txBox="1"/>
            <p:nvPr/>
          </p:nvSpPr>
          <p:spPr>
            <a:xfrm>
              <a:off x="0" y="6381328"/>
              <a:ext cx="121920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YKKI OFFICIAL	   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	  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Yayasan</a:t>
              </a:r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Kesehatan</a:t>
              </a:r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Kanker</a:t>
              </a:r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Indonesia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26C46D5C-8B27-4B6B-BBE0-5D55F05718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5720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B97BE888-D999-4EFA-A208-BEC65576D0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344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" name="Picture 3" descr="C:\Users\WIN10\Downloads\fb 2.jf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8" y="6473572"/>
            <a:ext cx="411812" cy="41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2AE3A244-265C-821E-7D03-013308560868}"/>
              </a:ext>
            </a:extLst>
          </p:cNvPr>
          <p:cNvGrpSpPr/>
          <p:nvPr/>
        </p:nvGrpSpPr>
        <p:grpSpPr>
          <a:xfrm>
            <a:off x="646866" y="602834"/>
            <a:ext cx="8330350" cy="5149623"/>
            <a:chOff x="646866" y="602834"/>
            <a:chExt cx="8330350" cy="5149623"/>
          </a:xfrm>
        </p:grpSpPr>
        <p:grpSp>
          <p:nvGrpSpPr>
            <p:cNvPr id="3" name="bpom">
              <a:extLst>
                <a:ext uri="{FF2B5EF4-FFF2-40B4-BE49-F238E27FC236}">
                  <a16:creationId xmlns:a16="http://schemas.microsoft.com/office/drawing/2014/main" id="{668D97EF-252F-FAAF-E0A4-E3704645CB82}"/>
                </a:ext>
              </a:extLst>
            </p:cNvPr>
            <p:cNvGrpSpPr/>
            <p:nvPr/>
          </p:nvGrpSpPr>
          <p:grpSpPr>
            <a:xfrm>
              <a:off x="646867" y="655962"/>
              <a:ext cx="8330349" cy="5096495"/>
              <a:chOff x="335362" y="723901"/>
              <a:chExt cx="8462842" cy="5468794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41B0BA2-B8AB-2ED0-4849-0FFB0C6C60F7}"/>
                  </a:ext>
                </a:extLst>
              </p:cNvPr>
              <p:cNvSpPr/>
              <p:nvPr/>
            </p:nvSpPr>
            <p:spPr>
              <a:xfrm>
                <a:off x="335362" y="5301209"/>
                <a:ext cx="6461678" cy="891486"/>
              </a:xfrm>
              <a:prstGeom prst="rect">
                <a:avLst/>
              </a:prstGeom>
              <a:solidFill>
                <a:srgbClr val="F17506"/>
              </a:solidFill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latin typeface="ResPublica" pitchFamily="2" charset="0"/>
                  </a:rPr>
                  <a:t>KEMENTRIAN AGAMA PROVINSI SULSEL</a:t>
                </a:r>
                <a:endParaRPr lang="en-ID" sz="2400" dirty="0">
                  <a:latin typeface="ResPublica" pitchFamily="2" charset="0"/>
                </a:endParaRPr>
              </a:p>
            </p:txBody>
          </p:sp>
          <p:sp>
            <p:nvSpPr>
              <p:cNvPr id="6" name="Isosceles Triangle 15">
                <a:extLst>
                  <a:ext uri="{FF2B5EF4-FFF2-40B4-BE49-F238E27FC236}">
                    <a16:creationId xmlns:a16="http://schemas.microsoft.com/office/drawing/2014/main" id="{BFEB790D-5864-1FED-7B8A-C5E475350E77}"/>
                  </a:ext>
                </a:extLst>
              </p:cNvPr>
              <p:cNvSpPr/>
              <p:nvPr/>
            </p:nvSpPr>
            <p:spPr>
              <a:xfrm>
                <a:off x="6797040" y="723901"/>
                <a:ext cx="2001164" cy="5468794"/>
              </a:xfrm>
              <a:custGeom>
                <a:avLst/>
                <a:gdLst>
                  <a:gd name="connsiteX0" fmla="*/ 0 w 2683696"/>
                  <a:gd name="connsiteY0" fmla="*/ 5427991 h 5427991"/>
                  <a:gd name="connsiteX1" fmla="*/ 0 w 2683696"/>
                  <a:gd name="connsiteY1" fmla="*/ 0 h 5427991"/>
                  <a:gd name="connsiteX2" fmla="*/ 2683696 w 2683696"/>
                  <a:gd name="connsiteY2" fmla="*/ 5427991 h 5427991"/>
                  <a:gd name="connsiteX3" fmla="*/ 0 w 2683696"/>
                  <a:gd name="connsiteY3" fmla="*/ 5427991 h 5427991"/>
                  <a:gd name="connsiteX0" fmla="*/ 0 w 2001525"/>
                  <a:gd name="connsiteY0" fmla="*/ 5427991 h 5427991"/>
                  <a:gd name="connsiteX1" fmla="*/ 0 w 2001525"/>
                  <a:gd name="connsiteY1" fmla="*/ 0 h 5427991"/>
                  <a:gd name="connsiteX2" fmla="*/ 2001525 w 2001525"/>
                  <a:gd name="connsiteY2" fmla="*/ 1784905 h 5427991"/>
                  <a:gd name="connsiteX3" fmla="*/ 0 w 2001525"/>
                  <a:gd name="connsiteY3" fmla="*/ 5427991 h 542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1525" h="5427991">
                    <a:moveTo>
                      <a:pt x="0" y="5427991"/>
                    </a:moveTo>
                    <a:lnTo>
                      <a:pt x="0" y="0"/>
                    </a:lnTo>
                    <a:lnTo>
                      <a:pt x="2001525" y="1784905"/>
                    </a:lnTo>
                    <a:lnTo>
                      <a:pt x="0" y="542799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EB7807">
                      <a:shade val="30000"/>
                      <a:satMod val="115000"/>
                      <a:alpha val="55000"/>
                    </a:srgbClr>
                  </a:gs>
                  <a:gs pos="50000">
                    <a:srgbClr val="EB7807">
                      <a:shade val="67500"/>
                      <a:satMod val="115000"/>
                      <a:alpha val="82000"/>
                    </a:srgbClr>
                  </a:gs>
                  <a:gs pos="100000">
                    <a:srgbClr val="EB7807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sp>
          <p:nvSpPr>
            <p:cNvPr id="15" name="AutoShape 4" descr="blob:https://web.whatsapp.com/308c5e78-24d0-4fe4-aa94-1c5c5c0843d6">
              <a:extLst>
                <a:ext uri="{FF2B5EF4-FFF2-40B4-BE49-F238E27FC236}">
                  <a16:creationId xmlns:a16="http://schemas.microsoft.com/office/drawing/2014/main" id="{EA168414-00F7-4E24-92B6-1E23899AD80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575720" y="908719"/>
              <a:ext cx="3398720" cy="48118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BD38BF4-EA16-4137-AD03-ADF528AF5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866" y="602834"/>
              <a:ext cx="6370515" cy="4338333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FC3327C-5A3F-0215-135F-78771057F0E7}"/>
              </a:ext>
            </a:extLst>
          </p:cNvPr>
          <p:cNvGrpSpPr/>
          <p:nvPr/>
        </p:nvGrpSpPr>
        <p:grpSpPr>
          <a:xfrm>
            <a:off x="645602" y="619422"/>
            <a:ext cx="8339477" cy="5142485"/>
            <a:chOff x="2456359" y="7234381"/>
            <a:chExt cx="8339477" cy="5142485"/>
          </a:xfrm>
        </p:grpSpPr>
        <p:grpSp>
          <p:nvGrpSpPr>
            <p:cNvPr id="20" name="bpom">
              <a:extLst>
                <a:ext uri="{FF2B5EF4-FFF2-40B4-BE49-F238E27FC236}">
                  <a16:creationId xmlns:a16="http://schemas.microsoft.com/office/drawing/2014/main" id="{65028160-3594-BF66-FB12-7C8FC2BBCB85}"/>
                </a:ext>
              </a:extLst>
            </p:cNvPr>
            <p:cNvGrpSpPr/>
            <p:nvPr/>
          </p:nvGrpSpPr>
          <p:grpSpPr>
            <a:xfrm>
              <a:off x="2465487" y="7280371"/>
              <a:ext cx="8330349" cy="5096495"/>
              <a:chOff x="335362" y="723901"/>
              <a:chExt cx="8462842" cy="546879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59259D1-BAE3-AA14-CD55-167CEDFDB3AE}"/>
                  </a:ext>
                </a:extLst>
              </p:cNvPr>
              <p:cNvSpPr/>
              <p:nvPr/>
            </p:nvSpPr>
            <p:spPr>
              <a:xfrm>
                <a:off x="335362" y="5301209"/>
                <a:ext cx="6461678" cy="891486"/>
              </a:xfrm>
              <a:prstGeom prst="rect">
                <a:avLst/>
              </a:prstGeom>
              <a:solidFill>
                <a:srgbClr val="F17506"/>
              </a:solidFill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ResPublica" pitchFamily="2" charset="0"/>
                  </a:rPr>
                  <a:t>KEMENKES BBKK MAKASSAR</a:t>
                </a:r>
                <a:endParaRPr lang="en-ID" sz="2800" dirty="0">
                  <a:latin typeface="ResPublica" pitchFamily="2" charset="0"/>
                </a:endParaRPr>
              </a:p>
            </p:txBody>
          </p:sp>
          <p:sp>
            <p:nvSpPr>
              <p:cNvPr id="26" name="Isosceles Triangle 15">
                <a:extLst>
                  <a:ext uri="{FF2B5EF4-FFF2-40B4-BE49-F238E27FC236}">
                    <a16:creationId xmlns:a16="http://schemas.microsoft.com/office/drawing/2014/main" id="{5BB3E65E-D7C0-33AA-2407-32B3472D6E28}"/>
                  </a:ext>
                </a:extLst>
              </p:cNvPr>
              <p:cNvSpPr/>
              <p:nvPr/>
            </p:nvSpPr>
            <p:spPr>
              <a:xfrm>
                <a:off x="6797040" y="723901"/>
                <a:ext cx="2001164" cy="5468794"/>
              </a:xfrm>
              <a:custGeom>
                <a:avLst/>
                <a:gdLst>
                  <a:gd name="connsiteX0" fmla="*/ 0 w 2683696"/>
                  <a:gd name="connsiteY0" fmla="*/ 5427991 h 5427991"/>
                  <a:gd name="connsiteX1" fmla="*/ 0 w 2683696"/>
                  <a:gd name="connsiteY1" fmla="*/ 0 h 5427991"/>
                  <a:gd name="connsiteX2" fmla="*/ 2683696 w 2683696"/>
                  <a:gd name="connsiteY2" fmla="*/ 5427991 h 5427991"/>
                  <a:gd name="connsiteX3" fmla="*/ 0 w 2683696"/>
                  <a:gd name="connsiteY3" fmla="*/ 5427991 h 5427991"/>
                  <a:gd name="connsiteX0" fmla="*/ 0 w 2001525"/>
                  <a:gd name="connsiteY0" fmla="*/ 5427991 h 5427991"/>
                  <a:gd name="connsiteX1" fmla="*/ 0 w 2001525"/>
                  <a:gd name="connsiteY1" fmla="*/ 0 h 5427991"/>
                  <a:gd name="connsiteX2" fmla="*/ 2001525 w 2001525"/>
                  <a:gd name="connsiteY2" fmla="*/ 1784905 h 5427991"/>
                  <a:gd name="connsiteX3" fmla="*/ 0 w 2001525"/>
                  <a:gd name="connsiteY3" fmla="*/ 5427991 h 542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1525" h="5427991">
                    <a:moveTo>
                      <a:pt x="0" y="5427991"/>
                    </a:moveTo>
                    <a:lnTo>
                      <a:pt x="0" y="0"/>
                    </a:lnTo>
                    <a:lnTo>
                      <a:pt x="2001525" y="1784905"/>
                    </a:lnTo>
                    <a:lnTo>
                      <a:pt x="0" y="542799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EB7807">
                      <a:shade val="30000"/>
                      <a:satMod val="115000"/>
                      <a:alpha val="55000"/>
                    </a:srgbClr>
                  </a:gs>
                  <a:gs pos="50000">
                    <a:srgbClr val="EB7807">
                      <a:shade val="67500"/>
                      <a:satMod val="115000"/>
                      <a:alpha val="82000"/>
                    </a:srgbClr>
                  </a:gs>
                  <a:gs pos="100000">
                    <a:srgbClr val="EB7807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E2ADCD2-1680-3464-361F-EC7DE6C30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6359" y="7234381"/>
              <a:ext cx="6360515" cy="4331523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663E117-1FFF-1A7D-BB47-2A60194C00A4}"/>
              </a:ext>
            </a:extLst>
          </p:cNvPr>
          <p:cNvGrpSpPr/>
          <p:nvPr/>
        </p:nvGrpSpPr>
        <p:grpSpPr>
          <a:xfrm>
            <a:off x="680673" y="592694"/>
            <a:ext cx="8332917" cy="5169404"/>
            <a:chOff x="3976696" y="6954897"/>
            <a:chExt cx="8332917" cy="5169404"/>
          </a:xfrm>
        </p:grpSpPr>
        <p:grpSp>
          <p:nvGrpSpPr>
            <p:cNvPr id="42" name="bpom">
              <a:extLst>
                <a:ext uri="{FF2B5EF4-FFF2-40B4-BE49-F238E27FC236}">
                  <a16:creationId xmlns:a16="http://schemas.microsoft.com/office/drawing/2014/main" id="{FB166A5E-9772-C494-D4F6-80EC8295DD0F}"/>
                </a:ext>
              </a:extLst>
            </p:cNvPr>
            <p:cNvGrpSpPr/>
            <p:nvPr/>
          </p:nvGrpSpPr>
          <p:grpSpPr>
            <a:xfrm>
              <a:off x="3978000" y="7027806"/>
              <a:ext cx="8331613" cy="5096495"/>
              <a:chOff x="334078" y="723901"/>
              <a:chExt cx="8464126" cy="5468794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BDBE33B-ED0E-84B8-0B92-A1F4719CE6A9}"/>
                  </a:ext>
                </a:extLst>
              </p:cNvPr>
              <p:cNvSpPr/>
              <p:nvPr/>
            </p:nvSpPr>
            <p:spPr>
              <a:xfrm>
                <a:off x="334078" y="5301209"/>
                <a:ext cx="6461678" cy="891486"/>
              </a:xfrm>
              <a:prstGeom prst="rect">
                <a:avLst/>
              </a:prstGeom>
              <a:solidFill>
                <a:srgbClr val="F17506"/>
              </a:solidFill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ResPublica" pitchFamily="2" charset="0"/>
                  </a:rPr>
                  <a:t>KOMANDO DAERAH MILITER XIV HASANUDDIN</a:t>
                </a:r>
                <a:endParaRPr lang="en-ID" sz="2800" dirty="0">
                  <a:latin typeface="ResPublica" pitchFamily="2" charset="0"/>
                </a:endParaRPr>
              </a:p>
            </p:txBody>
          </p:sp>
          <p:sp>
            <p:nvSpPr>
              <p:cNvPr id="49" name="Isosceles Triangle 15">
                <a:extLst>
                  <a:ext uri="{FF2B5EF4-FFF2-40B4-BE49-F238E27FC236}">
                    <a16:creationId xmlns:a16="http://schemas.microsoft.com/office/drawing/2014/main" id="{8D13B4D5-02E5-97F8-B958-4938C1127475}"/>
                  </a:ext>
                </a:extLst>
              </p:cNvPr>
              <p:cNvSpPr/>
              <p:nvPr/>
            </p:nvSpPr>
            <p:spPr>
              <a:xfrm>
                <a:off x="6797040" y="723901"/>
                <a:ext cx="2001164" cy="5468794"/>
              </a:xfrm>
              <a:custGeom>
                <a:avLst/>
                <a:gdLst>
                  <a:gd name="connsiteX0" fmla="*/ 0 w 2683696"/>
                  <a:gd name="connsiteY0" fmla="*/ 5427991 h 5427991"/>
                  <a:gd name="connsiteX1" fmla="*/ 0 w 2683696"/>
                  <a:gd name="connsiteY1" fmla="*/ 0 h 5427991"/>
                  <a:gd name="connsiteX2" fmla="*/ 2683696 w 2683696"/>
                  <a:gd name="connsiteY2" fmla="*/ 5427991 h 5427991"/>
                  <a:gd name="connsiteX3" fmla="*/ 0 w 2683696"/>
                  <a:gd name="connsiteY3" fmla="*/ 5427991 h 5427991"/>
                  <a:gd name="connsiteX0" fmla="*/ 0 w 2001525"/>
                  <a:gd name="connsiteY0" fmla="*/ 5427991 h 5427991"/>
                  <a:gd name="connsiteX1" fmla="*/ 0 w 2001525"/>
                  <a:gd name="connsiteY1" fmla="*/ 0 h 5427991"/>
                  <a:gd name="connsiteX2" fmla="*/ 2001525 w 2001525"/>
                  <a:gd name="connsiteY2" fmla="*/ 1784905 h 5427991"/>
                  <a:gd name="connsiteX3" fmla="*/ 0 w 2001525"/>
                  <a:gd name="connsiteY3" fmla="*/ 5427991 h 542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1525" h="5427991">
                    <a:moveTo>
                      <a:pt x="0" y="5427991"/>
                    </a:moveTo>
                    <a:lnTo>
                      <a:pt x="0" y="0"/>
                    </a:lnTo>
                    <a:lnTo>
                      <a:pt x="2001525" y="1784905"/>
                    </a:lnTo>
                    <a:lnTo>
                      <a:pt x="0" y="542799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EB7807">
                      <a:shade val="30000"/>
                      <a:satMod val="115000"/>
                      <a:alpha val="55000"/>
                    </a:srgbClr>
                  </a:gs>
                  <a:gs pos="50000">
                    <a:srgbClr val="EB7807">
                      <a:shade val="67500"/>
                      <a:satMod val="115000"/>
                      <a:alpha val="82000"/>
                    </a:srgbClr>
                  </a:gs>
                  <a:gs pos="100000">
                    <a:srgbClr val="EB7807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BCB6312E-EFC6-625D-9D86-7CBD6F6C9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6696" y="6954897"/>
              <a:ext cx="6387300" cy="4352782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C15DF3-A23E-1E73-85B7-84FF3D4CDC3F}"/>
              </a:ext>
            </a:extLst>
          </p:cNvPr>
          <p:cNvGrpSpPr/>
          <p:nvPr/>
        </p:nvGrpSpPr>
        <p:grpSpPr>
          <a:xfrm>
            <a:off x="655883" y="585074"/>
            <a:ext cx="8330350" cy="5162320"/>
            <a:chOff x="4770835" y="7396923"/>
            <a:chExt cx="8330350" cy="5162320"/>
          </a:xfrm>
        </p:grpSpPr>
        <p:grpSp>
          <p:nvGrpSpPr>
            <p:cNvPr id="29" name="bpom">
              <a:extLst>
                <a:ext uri="{FF2B5EF4-FFF2-40B4-BE49-F238E27FC236}">
                  <a16:creationId xmlns:a16="http://schemas.microsoft.com/office/drawing/2014/main" id="{852A6A9D-7AB7-85DB-18F3-2498EB4D504B}"/>
                </a:ext>
              </a:extLst>
            </p:cNvPr>
            <p:cNvGrpSpPr/>
            <p:nvPr/>
          </p:nvGrpSpPr>
          <p:grpSpPr>
            <a:xfrm>
              <a:off x="4773347" y="7462748"/>
              <a:ext cx="8327838" cy="5096495"/>
              <a:chOff x="337913" y="723901"/>
              <a:chExt cx="8460291" cy="5468794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80666BB-87F1-C301-C938-A53012056FD4}"/>
                  </a:ext>
                </a:extLst>
              </p:cNvPr>
              <p:cNvSpPr/>
              <p:nvPr/>
            </p:nvSpPr>
            <p:spPr>
              <a:xfrm>
                <a:off x="337913" y="5301209"/>
                <a:ext cx="6461678" cy="891486"/>
              </a:xfrm>
              <a:prstGeom prst="rect">
                <a:avLst/>
              </a:prstGeom>
              <a:solidFill>
                <a:srgbClr val="F17506"/>
              </a:solidFill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atin typeface="ResPublica" pitchFamily="2" charset="0"/>
                  </a:rPr>
                  <a:t>SATPOL PP PROVINSI</a:t>
                </a:r>
                <a:endParaRPr lang="en-ID" sz="3200" dirty="0">
                  <a:latin typeface="ResPublica" pitchFamily="2" charset="0"/>
                </a:endParaRPr>
              </a:p>
            </p:txBody>
          </p:sp>
          <p:sp>
            <p:nvSpPr>
              <p:cNvPr id="34" name="Isosceles Triangle 15">
                <a:extLst>
                  <a:ext uri="{FF2B5EF4-FFF2-40B4-BE49-F238E27FC236}">
                    <a16:creationId xmlns:a16="http://schemas.microsoft.com/office/drawing/2014/main" id="{98AC946C-7A0F-2D6D-81B3-83818D9764F5}"/>
                  </a:ext>
                </a:extLst>
              </p:cNvPr>
              <p:cNvSpPr/>
              <p:nvPr/>
            </p:nvSpPr>
            <p:spPr>
              <a:xfrm>
                <a:off x="6797040" y="723901"/>
                <a:ext cx="2001164" cy="5468794"/>
              </a:xfrm>
              <a:custGeom>
                <a:avLst/>
                <a:gdLst>
                  <a:gd name="connsiteX0" fmla="*/ 0 w 2683696"/>
                  <a:gd name="connsiteY0" fmla="*/ 5427991 h 5427991"/>
                  <a:gd name="connsiteX1" fmla="*/ 0 w 2683696"/>
                  <a:gd name="connsiteY1" fmla="*/ 0 h 5427991"/>
                  <a:gd name="connsiteX2" fmla="*/ 2683696 w 2683696"/>
                  <a:gd name="connsiteY2" fmla="*/ 5427991 h 5427991"/>
                  <a:gd name="connsiteX3" fmla="*/ 0 w 2683696"/>
                  <a:gd name="connsiteY3" fmla="*/ 5427991 h 5427991"/>
                  <a:gd name="connsiteX0" fmla="*/ 0 w 2001525"/>
                  <a:gd name="connsiteY0" fmla="*/ 5427991 h 5427991"/>
                  <a:gd name="connsiteX1" fmla="*/ 0 w 2001525"/>
                  <a:gd name="connsiteY1" fmla="*/ 0 h 5427991"/>
                  <a:gd name="connsiteX2" fmla="*/ 2001525 w 2001525"/>
                  <a:gd name="connsiteY2" fmla="*/ 1784905 h 5427991"/>
                  <a:gd name="connsiteX3" fmla="*/ 0 w 2001525"/>
                  <a:gd name="connsiteY3" fmla="*/ 5427991 h 542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1525" h="5427991">
                    <a:moveTo>
                      <a:pt x="0" y="5427991"/>
                    </a:moveTo>
                    <a:lnTo>
                      <a:pt x="0" y="0"/>
                    </a:lnTo>
                    <a:lnTo>
                      <a:pt x="2001525" y="1784905"/>
                    </a:lnTo>
                    <a:lnTo>
                      <a:pt x="0" y="542799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EB7807">
                      <a:shade val="30000"/>
                      <a:satMod val="115000"/>
                      <a:alpha val="55000"/>
                    </a:srgbClr>
                  </a:gs>
                  <a:gs pos="50000">
                    <a:srgbClr val="EB7807">
                      <a:shade val="67500"/>
                      <a:satMod val="115000"/>
                      <a:alpha val="82000"/>
                    </a:srgbClr>
                  </a:gs>
                  <a:gs pos="100000">
                    <a:srgbClr val="EB7807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161BDCE1-09FC-7ACD-920B-2C281472F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0835" y="7396923"/>
              <a:ext cx="6360516" cy="4331523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CAA84F6-70DA-E0E9-967F-28FA1ED58EA9}"/>
              </a:ext>
            </a:extLst>
          </p:cNvPr>
          <p:cNvGrpSpPr/>
          <p:nvPr/>
        </p:nvGrpSpPr>
        <p:grpSpPr>
          <a:xfrm>
            <a:off x="658395" y="554905"/>
            <a:ext cx="8362434" cy="5192489"/>
            <a:chOff x="4832691" y="7523603"/>
            <a:chExt cx="8362434" cy="5192489"/>
          </a:xfrm>
        </p:grpSpPr>
        <p:grpSp>
          <p:nvGrpSpPr>
            <p:cNvPr id="103" name="bpom">
              <a:extLst>
                <a:ext uri="{FF2B5EF4-FFF2-40B4-BE49-F238E27FC236}">
                  <a16:creationId xmlns:a16="http://schemas.microsoft.com/office/drawing/2014/main" id="{61F999FB-58EB-AF56-75DA-C961B56ACECB}"/>
                </a:ext>
              </a:extLst>
            </p:cNvPr>
            <p:cNvGrpSpPr/>
            <p:nvPr/>
          </p:nvGrpSpPr>
          <p:grpSpPr>
            <a:xfrm>
              <a:off x="4864776" y="7619597"/>
              <a:ext cx="8330349" cy="5096495"/>
              <a:chOff x="335362" y="723901"/>
              <a:chExt cx="8462842" cy="5468794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81C28B0E-D5AD-C516-9265-CE0109D3A8F5}"/>
                  </a:ext>
                </a:extLst>
              </p:cNvPr>
              <p:cNvSpPr/>
              <p:nvPr/>
            </p:nvSpPr>
            <p:spPr>
              <a:xfrm>
                <a:off x="335362" y="5301209"/>
                <a:ext cx="6461678" cy="891486"/>
              </a:xfrm>
              <a:prstGeom prst="rect">
                <a:avLst/>
              </a:prstGeom>
              <a:solidFill>
                <a:srgbClr val="F17506"/>
              </a:solidFill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ResPublica" pitchFamily="2" charset="0"/>
                  </a:rPr>
                  <a:t>SPN BATUA MAKASSAR</a:t>
                </a:r>
              </a:p>
            </p:txBody>
          </p:sp>
          <p:sp>
            <p:nvSpPr>
              <p:cNvPr id="106" name="Isosceles Triangle 15">
                <a:extLst>
                  <a:ext uri="{FF2B5EF4-FFF2-40B4-BE49-F238E27FC236}">
                    <a16:creationId xmlns:a16="http://schemas.microsoft.com/office/drawing/2014/main" id="{F85BBBA3-A010-DA3A-C6FA-9A1852FC4D91}"/>
                  </a:ext>
                </a:extLst>
              </p:cNvPr>
              <p:cNvSpPr/>
              <p:nvPr/>
            </p:nvSpPr>
            <p:spPr>
              <a:xfrm>
                <a:off x="6797040" y="723901"/>
                <a:ext cx="2001164" cy="5468794"/>
              </a:xfrm>
              <a:custGeom>
                <a:avLst/>
                <a:gdLst>
                  <a:gd name="connsiteX0" fmla="*/ 0 w 2683696"/>
                  <a:gd name="connsiteY0" fmla="*/ 5427991 h 5427991"/>
                  <a:gd name="connsiteX1" fmla="*/ 0 w 2683696"/>
                  <a:gd name="connsiteY1" fmla="*/ 0 h 5427991"/>
                  <a:gd name="connsiteX2" fmla="*/ 2683696 w 2683696"/>
                  <a:gd name="connsiteY2" fmla="*/ 5427991 h 5427991"/>
                  <a:gd name="connsiteX3" fmla="*/ 0 w 2683696"/>
                  <a:gd name="connsiteY3" fmla="*/ 5427991 h 5427991"/>
                  <a:gd name="connsiteX0" fmla="*/ 0 w 2001525"/>
                  <a:gd name="connsiteY0" fmla="*/ 5427991 h 5427991"/>
                  <a:gd name="connsiteX1" fmla="*/ 0 w 2001525"/>
                  <a:gd name="connsiteY1" fmla="*/ 0 h 5427991"/>
                  <a:gd name="connsiteX2" fmla="*/ 2001525 w 2001525"/>
                  <a:gd name="connsiteY2" fmla="*/ 1784905 h 5427991"/>
                  <a:gd name="connsiteX3" fmla="*/ 0 w 2001525"/>
                  <a:gd name="connsiteY3" fmla="*/ 5427991 h 542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1525" h="5427991">
                    <a:moveTo>
                      <a:pt x="0" y="5427991"/>
                    </a:moveTo>
                    <a:lnTo>
                      <a:pt x="0" y="0"/>
                    </a:lnTo>
                    <a:lnTo>
                      <a:pt x="2001525" y="1784905"/>
                    </a:lnTo>
                    <a:lnTo>
                      <a:pt x="0" y="542799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EB7807">
                      <a:shade val="30000"/>
                      <a:satMod val="115000"/>
                      <a:alpha val="55000"/>
                    </a:srgbClr>
                  </a:gs>
                  <a:gs pos="50000">
                    <a:srgbClr val="EB7807">
                      <a:shade val="67500"/>
                      <a:satMod val="115000"/>
                      <a:alpha val="82000"/>
                    </a:srgbClr>
                  </a:gs>
                  <a:gs pos="100000">
                    <a:srgbClr val="EB7807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78F7F897-8E3D-3792-9D19-A2AEF4BA4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2691" y="7523603"/>
              <a:ext cx="6449568" cy="4392168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56C527C-F72F-A153-1709-81CE4CEC04B2}"/>
              </a:ext>
            </a:extLst>
          </p:cNvPr>
          <p:cNvGrpSpPr/>
          <p:nvPr/>
        </p:nvGrpSpPr>
        <p:grpSpPr>
          <a:xfrm>
            <a:off x="690480" y="563198"/>
            <a:ext cx="8346711" cy="5195962"/>
            <a:chOff x="7519798" y="8055624"/>
            <a:chExt cx="8346711" cy="5195962"/>
          </a:xfrm>
        </p:grpSpPr>
        <p:grpSp>
          <p:nvGrpSpPr>
            <p:cNvPr id="57" name="bpom">
              <a:extLst>
                <a:ext uri="{FF2B5EF4-FFF2-40B4-BE49-F238E27FC236}">
                  <a16:creationId xmlns:a16="http://schemas.microsoft.com/office/drawing/2014/main" id="{64FB6180-4E45-199C-3DA2-E379863CF8B7}"/>
                </a:ext>
              </a:extLst>
            </p:cNvPr>
            <p:cNvGrpSpPr/>
            <p:nvPr/>
          </p:nvGrpSpPr>
          <p:grpSpPr>
            <a:xfrm>
              <a:off x="7536160" y="8155091"/>
              <a:ext cx="8330349" cy="5096495"/>
              <a:chOff x="335362" y="723901"/>
              <a:chExt cx="8462842" cy="5468794"/>
            </a:xfrm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A89C0769-88BF-BE9A-5E08-97ACCCE6B1A1}"/>
                  </a:ext>
                </a:extLst>
              </p:cNvPr>
              <p:cNvSpPr/>
              <p:nvPr/>
            </p:nvSpPr>
            <p:spPr>
              <a:xfrm>
                <a:off x="335362" y="5301209"/>
                <a:ext cx="6461678" cy="891486"/>
              </a:xfrm>
              <a:prstGeom prst="rect">
                <a:avLst/>
              </a:prstGeom>
              <a:solidFill>
                <a:srgbClr val="F17506"/>
              </a:solidFill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latin typeface="ResPublica" pitchFamily="2" charset="0"/>
                  </a:rPr>
                  <a:t>PUSKESMAS KASSI-KASSI</a:t>
                </a:r>
                <a:endParaRPr lang="en-ID" sz="2800" dirty="0">
                  <a:latin typeface="ResPublica" pitchFamily="2" charset="0"/>
                </a:endParaRPr>
              </a:p>
            </p:txBody>
          </p:sp>
          <p:sp>
            <p:nvSpPr>
              <p:cNvPr id="61" name="Isosceles Triangle 15">
                <a:extLst>
                  <a:ext uri="{FF2B5EF4-FFF2-40B4-BE49-F238E27FC236}">
                    <a16:creationId xmlns:a16="http://schemas.microsoft.com/office/drawing/2014/main" id="{C1BEB336-0146-511D-6586-F077A8E72A5A}"/>
                  </a:ext>
                </a:extLst>
              </p:cNvPr>
              <p:cNvSpPr/>
              <p:nvPr/>
            </p:nvSpPr>
            <p:spPr>
              <a:xfrm>
                <a:off x="6797040" y="723901"/>
                <a:ext cx="2001164" cy="5468794"/>
              </a:xfrm>
              <a:custGeom>
                <a:avLst/>
                <a:gdLst>
                  <a:gd name="connsiteX0" fmla="*/ 0 w 2683696"/>
                  <a:gd name="connsiteY0" fmla="*/ 5427991 h 5427991"/>
                  <a:gd name="connsiteX1" fmla="*/ 0 w 2683696"/>
                  <a:gd name="connsiteY1" fmla="*/ 0 h 5427991"/>
                  <a:gd name="connsiteX2" fmla="*/ 2683696 w 2683696"/>
                  <a:gd name="connsiteY2" fmla="*/ 5427991 h 5427991"/>
                  <a:gd name="connsiteX3" fmla="*/ 0 w 2683696"/>
                  <a:gd name="connsiteY3" fmla="*/ 5427991 h 5427991"/>
                  <a:gd name="connsiteX0" fmla="*/ 0 w 2001525"/>
                  <a:gd name="connsiteY0" fmla="*/ 5427991 h 5427991"/>
                  <a:gd name="connsiteX1" fmla="*/ 0 w 2001525"/>
                  <a:gd name="connsiteY1" fmla="*/ 0 h 5427991"/>
                  <a:gd name="connsiteX2" fmla="*/ 2001525 w 2001525"/>
                  <a:gd name="connsiteY2" fmla="*/ 1784905 h 5427991"/>
                  <a:gd name="connsiteX3" fmla="*/ 0 w 2001525"/>
                  <a:gd name="connsiteY3" fmla="*/ 5427991 h 542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1525" h="5427991">
                    <a:moveTo>
                      <a:pt x="0" y="5427991"/>
                    </a:moveTo>
                    <a:lnTo>
                      <a:pt x="0" y="0"/>
                    </a:lnTo>
                    <a:lnTo>
                      <a:pt x="2001525" y="1784905"/>
                    </a:lnTo>
                    <a:lnTo>
                      <a:pt x="0" y="542799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EB7807">
                      <a:shade val="30000"/>
                      <a:satMod val="115000"/>
                      <a:alpha val="55000"/>
                    </a:srgbClr>
                  </a:gs>
                  <a:gs pos="50000">
                    <a:srgbClr val="EB7807">
                      <a:shade val="67500"/>
                      <a:satMod val="115000"/>
                      <a:alpha val="82000"/>
                    </a:srgbClr>
                  </a:gs>
                  <a:gs pos="100000">
                    <a:srgbClr val="EB7807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7BB6EBD1-8583-78B7-A24B-73CEE9129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798" y="8055624"/>
              <a:ext cx="6449568" cy="4392168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9D2FEF4-4E9C-331B-4A7B-E9B4B0BCC1B1}"/>
              </a:ext>
            </a:extLst>
          </p:cNvPr>
          <p:cNvGrpSpPr/>
          <p:nvPr/>
        </p:nvGrpSpPr>
        <p:grpSpPr>
          <a:xfrm>
            <a:off x="706842" y="549315"/>
            <a:ext cx="8330349" cy="5223346"/>
            <a:chOff x="7339780" y="7348760"/>
            <a:chExt cx="8330349" cy="5223346"/>
          </a:xfrm>
        </p:grpSpPr>
        <p:grpSp>
          <p:nvGrpSpPr>
            <p:cNvPr id="51" name="bpom">
              <a:extLst>
                <a:ext uri="{FF2B5EF4-FFF2-40B4-BE49-F238E27FC236}">
                  <a16:creationId xmlns:a16="http://schemas.microsoft.com/office/drawing/2014/main" id="{74871837-BE8E-DA5E-B88C-DBC5AC17C504}"/>
                </a:ext>
              </a:extLst>
            </p:cNvPr>
            <p:cNvGrpSpPr/>
            <p:nvPr/>
          </p:nvGrpSpPr>
          <p:grpSpPr>
            <a:xfrm>
              <a:off x="7339780" y="7475611"/>
              <a:ext cx="8330349" cy="5096495"/>
              <a:chOff x="335362" y="723901"/>
              <a:chExt cx="8462842" cy="5468794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EE13D15-1950-C9BF-96A5-311EBB205BD7}"/>
                  </a:ext>
                </a:extLst>
              </p:cNvPr>
              <p:cNvSpPr/>
              <p:nvPr/>
            </p:nvSpPr>
            <p:spPr>
              <a:xfrm>
                <a:off x="335362" y="5301209"/>
                <a:ext cx="6461678" cy="891486"/>
              </a:xfrm>
              <a:prstGeom prst="rect">
                <a:avLst/>
              </a:prstGeom>
              <a:solidFill>
                <a:srgbClr val="F17506"/>
              </a:solidFill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latin typeface="ResPublica" pitchFamily="2" charset="0"/>
                  </a:rPr>
                  <a:t>UPT PELAYANAN KLINIK KESEHATAN GUBERNUR</a:t>
                </a:r>
                <a:endParaRPr lang="en-ID" sz="2400" dirty="0">
                  <a:latin typeface="ResPublica" pitchFamily="2" charset="0"/>
                </a:endParaRPr>
              </a:p>
            </p:txBody>
          </p:sp>
          <p:sp>
            <p:nvSpPr>
              <p:cNvPr id="55" name="Isosceles Triangle 15">
                <a:extLst>
                  <a:ext uri="{FF2B5EF4-FFF2-40B4-BE49-F238E27FC236}">
                    <a16:creationId xmlns:a16="http://schemas.microsoft.com/office/drawing/2014/main" id="{DFA365C5-8F52-CEFD-20CB-4A0B1590EA83}"/>
                  </a:ext>
                </a:extLst>
              </p:cNvPr>
              <p:cNvSpPr/>
              <p:nvPr/>
            </p:nvSpPr>
            <p:spPr>
              <a:xfrm>
                <a:off x="6797040" y="723901"/>
                <a:ext cx="2001164" cy="5468794"/>
              </a:xfrm>
              <a:custGeom>
                <a:avLst/>
                <a:gdLst>
                  <a:gd name="connsiteX0" fmla="*/ 0 w 2683696"/>
                  <a:gd name="connsiteY0" fmla="*/ 5427991 h 5427991"/>
                  <a:gd name="connsiteX1" fmla="*/ 0 w 2683696"/>
                  <a:gd name="connsiteY1" fmla="*/ 0 h 5427991"/>
                  <a:gd name="connsiteX2" fmla="*/ 2683696 w 2683696"/>
                  <a:gd name="connsiteY2" fmla="*/ 5427991 h 5427991"/>
                  <a:gd name="connsiteX3" fmla="*/ 0 w 2683696"/>
                  <a:gd name="connsiteY3" fmla="*/ 5427991 h 5427991"/>
                  <a:gd name="connsiteX0" fmla="*/ 0 w 2001525"/>
                  <a:gd name="connsiteY0" fmla="*/ 5427991 h 5427991"/>
                  <a:gd name="connsiteX1" fmla="*/ 0 w 2001525"/>
                  <a:gd name="connsiteY1" fmla="*/ 0 h 5427991"/>
                  <a:gd name="connsiteX2" fmla="*/ 2001525 w 2001525"/>
                  <a:gd name="connsiteY2" fmla="*/ 1784905 h 5427991"/>
                  <a:gd name="connsiteX3" fmla="*/ 0 w 2001525"/>
                  <a:gd name="connsiteY3" fmla="*/ 5427991 h 542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1525" h="5427991">
                    <a:moveTo>
                      <a:pt x="0" y="5427991"/>
                    </a:moveTo>
                    <a:lnTo>
                      <a:pt x="0" y="0"/>
                    </a:lnTo>
                    <a:lnTo>
                      <a:pt x="2001525" y="1784905"/>
                    </a:lnTo>
                    <a:lnTo>
                      <a:pt x="0" y="542799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EB7807">
                      <a:shade val="30000"/>
                      <a:satMod val="115000"/>
                      <a:alpha val="55000"/>
                    </a:srgbClr>
                  </a:gs>
                  <a:gs pos="50000">
                    <a:srgbClr val="EB7807">
                      <a:shade val="67500"/>
                      <a:satMod val="115000"/>
                      <a:alpha val="82000"/>
                    </a:srgbClr>
                  </a:gs>
                  <a:gs pos="100000">
                    <a:srgbClr val="EB7807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3F33F1D8-9972-502D-2452-41F5179A3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9780" y="7348760"/>
              <a:ext cx="6449568" cy="4392168"/>
            </a:xfrm>
            <a:prstGeom prst="rect">
              <a:avLst/>
            </a:prstGeom>
          </p:spPr>
        </p:pic>
      </p:grpSp>
      <p:grpSp>
        <p:nvGrpSpPr>
          <p:cNvPr id="32" name="Group RBP">
            <a:extLst>
              <a:ext uri="{FF2B5EF4-FFF2-40B4-BE49-F238E27FC236}">
                <a16:creationId xmlns:a16="http://schemas.microsoft.com/office/drawing/2014/main" id="{14CB8A5B-EFEE-44A0-AE94-06B594F711E5}"/>
              </a:ext>
            </a:extLst>
          </p:cNvPr>
          <p:cNvGrpSpPr/>
          <p:nvPr/>
        </p:nvGrpSpPr>
        <p:grpSpPr>
          <a:xfrm>
            <a:off x="0" y="44624"/>
            <a:ext cx="12191999" cy="6336704"/>
            <a:chOff x="1" y="0"/>
            <a:chExt cx="12216679" cy="6453336"/>
          </a:xfrm>
        </p:grpSpPr>
        <p:pic>
          <p:nvPicPr>
            <p:cNvPr id="4" name="RBPP">
              <a:extLst>
                <a:ext uri="{FF2B5EF4-FFF2-40B4-BE49-F238E27FC236}">
                  <a16:creationId xmlns:a16="http://schemas.microsoft.com/office/drawing/2014/main" id="{5EF3938A-828A-445F-A70E-DAED8289E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0353" y="10116"/>
              <a:ext cx="8026327" cy="644322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9" name="kURSI RODA">
              <a:extLst>
                <a:ext uri="{FF2B5EF4-FFF2-40B4-BE49-F238E27FC236}">
                  <a16:creationId xmlns:a16="http://schemas.microsoft.com/office/drawing/2014/main" id="{38D8DA41-5211-476B-9CEF-BFE9C65236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6" t="1196"/>
            <a:stretch/>
          </p:blipFill>
          <p:spPr>
            <a:xfrm>
              <a:off x="1" y="0"/>
              <a:ext cx="4727848" cy="645333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74318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A74CF72-7786-45E3-8B8E-6634F00FAEAC}"/>
              </a:ext>
            </a:extLst>
          </p:cNvPr>
          <p:cNvGrpSpPr/>
          <p:nvPr/>
        </p:nvGrpSpPr>
        <p:grpSpPr>
          <a:xfrm>
            <a:off x="0" y="41739"/>
            <a:ext cx="12192000" cy="6366591"/>
            <a:chOff x="0" y="41739"/>
            <a:chExt cx="12192000" cy="636659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9F79FDB-D10D-473B-8D36-2019BECA35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12734" r="435" b="10781"/>
            <a:stretch/>
          </p:blipFill>
          <p:spPr>
            <a:xfrm>
              <a:off x="0" y="41739"/>
              <a:ext cx="12192000" cy="6366591"/>
            </a:xfrm>
            <a:prstGeom prst="rect">
              <a:avLst/>
            </a:prstGeom>
          </p:spPr>
        </p:pic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45D6CAF-5BD8-2814-209F-54642E8BA76D}"/>
                </a:ext>
              </a:extLst>
            </p:cNvPr>
            <p:cNvSpPr/>
            <p:nvPr/>
          </p:nvSpPr>
          <p:spPr>
            <a:xfrm>
              <a:off x="0" y="908720"/>
              <a:ext cx="12192000" cy="4939259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>
                <a:solidFill>
                  <a:prstClr val="black"/>
                </a:solidFill>
              </a:endParaRPr>
            </a:p>
          </p:txBody>
        </p:sp>
      </p:grpSp>
      <p:sp>
        <p:nvSpPr>
          <p:cNvPr id="55" name="Title 3">
            <a:extLst>
              <a:ext uri="{FF2B5EF4-FFF2-40B4-BE49-F238E27FC236}">
                <a16:creationId xmlns:a16="http://schemas.microsoft.com/office/drawing/2014/main" id="{4D6584D0-523C-B5EF-E930-5C93FD2A99EC}"/>
              </a:ext>
            </a:extLst>
          </p:cNvPr>
          <p:cNvSpPr txBox="1">
            <a:spLocks/>
          </p:cNvSpPr>
          <p:nvPr/>
        </p:nvSpPr>
        <p:spPr>
          <a:xfrm>
            <a:off x="1581762" y="1408169"/>
            <a:ext cx="7643192" cy="10284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endParaRPr lang="en-US" sz="2400" kern="0" dirty="0">
              <a:solidFill>
                <a:srgbClr val="335B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itle 3">
            <a:extLst>
              <a:ext uri="{FF2B5EF4-FFF2-40B4-BE49-F238E27FC236}">
                <a16:creationId xmlns:a16="http://schemas.microsoft.com/office/drawing/2014/main" id="{DDEA27CA-E951-E3CD-658E-5D052C8BAACC}"/>
              </a:ext>
            </a:extLst>
          </p:cNvPr>
          <p:cNvSpPr txBox="1">
            <a:spLocks/>
          </p:cNvSpPr>
          <p:nvPr/>
        </p:nvSpPr>
        <p:spPr>
          <a:xfrm>
            <a:off x="1524000" y="2994367"/>
            <a:ext cx="11277600" cy="16127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7200" algn="just"/>
            <a:endParaRPr lang="en-US" sz="2800" kern="0" baseline="30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69F4BF4-BF94-C242-5BFE-77800F3D1B3A}"/>
              </a:ext>
            </a:extLst>
          </p:cNvPr>
          <p:cNvGrpSpPr/>
          <p:nvPr/>
        </p:nvGrpSpPr>
        <p:grpSpPr>
          <a:xfrm>
            <a:off x="660299" y="1137810"/>
            <a:ext cx="4427589" cy="4721166"/>
            <a:chOff x="-73411" y="2806376"/>
            <a:chExt cx="3121411" cy="3641046"/>
          </a:xfrm>
        </p:grpSpPr>
        <p:pic>
          <p:nvPicPr>
            <p:cNvPr id="82" name="Picture 2" descr="C:\Users\WIN10\AppData\Local\Temp\Rar$DRa0.871\QR_A01_0000406227_0.png">
              <a:extLst>
                <a:ext uri="{FF2B5EF4-FFF2-40B4-BE49-F238E27FC236}">
                  <a16:creationId xmlns:a16="http://schemas.microsoft.com/office/drawing/2014/main" id="{8CA2831D-4E67-F241-03E3-385CFB1754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79" t="32663" r="20537" b="26702"/>
            <a:stretch/>
          </p:blipFill>
          <p:spPr bwMode="auto">
            <a:xfrm>
              <a:off x="330200" y="4038600"/>
              <a:ext cx="2286000" cy="22565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2">
              <a:extLst>
                <a:ext uri="{FF2B5EF4-FFF2-40B4-BE49-F238E27FC236}">
                  <a16:creationId xmlns:a16="http://schemas.microsoft.com/office/drawing/2014/main" id="{367BDC71-5595-8F7E-48FE-EDB2D4FE88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75" y="2895600"/>
              <a:ext cx="2066925" cy="333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01B0249-54E7-53D9-AD89-F11E1FAAA8F6}"/>
                </a:ext>
              </a:extLst>
            </p:cNvPr>
            <p:cNvSpPr txBox="1"/>
            <p:nvPr/>
          </p:nvSpPr>
          <p:spPr>
            <a:xfrm>
              <a:off x="-73411" y="3264191"/>
              <a:ext cx="3121411" cy="712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</a:rPr>
                <a:t>YYS KESEHATAN KANKER INDO</a:t>
              </a:r>
            </a:p>
            <a:p>
              <a:pPr algn="ctr"/>
              <a:r>
                <a:rPr lang="en-US" dirty="0">
                  <a:solidFill>
                    <a:prstClr val="black"/>
                  </a:solidFill>
                </a:rPr>
                <a:t>NMID : ID2024315713675</a:t>
              </a:r>
            </a:p>
            <a:p>
              <a:pPr algn="ctr"/>
              <a:r>
                <a:rPr lang="en-US" dirty="0">
                  <a:solidFill>
                    <a:prstClr val="black"/>
                  </a:solidFill>
                </a:rPr>
                <a:t>A01</a:t>
              </a:r>
              <a:endParaRPr lang="en-ID" dirty="0">
                <a:solidFill>
                  <a:prstClr val="black"/>
                </a:solidFill>
              </a:endParaRPr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958D9AF9-E179-6E6B-7DFB-983DE7795075}"/>
                </a:ext>
              </a:extLst>
            </p:cNvPr>
            <p:cNvSpPr/>
            <p:nvPr/>
          </p:nvSpPr>
          <p:spPr>
            <a:xfrm>
              <a:off x="152400" y="2806376"/>
              <a:ext cx="2678545" cy="3641046"/>
            </a:xfrm>
            <a:prstGeom prst="roundRect">
              <a:avLst>
                <a:gd name="adj" fmla="val 481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prstClr val="white"/>
                </a:solidFill>
              </a:endParaRPr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0C1638D-66B6-BB1A-2482-18EF87F6A85C}"/>
              </a:ext>
            </a:extLst>
          </p:cNvPr>
          <p:cNvSpPr/>
          <p:nvPr/>
        </p:nvSpPr>
        <p:spPr>
          <a:xfrm>
            <a:off x="745950" y="189076"/>
            <a:ext cx="3083440" cy="777016"/>
          </a:xfrm>
          <a:prstGeom prst="roundRect">
            <a:avLst/>
          </a:prstGeom>
          <a:solidFill>
            <a:srgbClr val="940C0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DDC01"/>
                </a:solidFill>
                <a:latin typeface="Baccarat" pitchFamily="2" charset="0"/>
              </a:rPr>
              <a:t>  DONASI</a:t>
            </a:r>
          </a:p>
        </p:txBody>
      </p:sp>
      <p:sp>
        <p:nvSpPr>
          <p:cNvPr id="22" name="Connector 21">
            <a:extLst>
              <a:ext uri="{FF2B5EF4-FFF2-40B4-BE49-F238E27FC236}">
                <a16:creationId xmlns:a16="http://schemas.microsoft.com/office/drawing/2014/main" id="{D412A28C-CA6C-F6D9-AF2F-E561599AFCD9}"/>
              </a:ext>
            </a:extLst>
          </p:cNvPr>
          <p:cNvSpPr/>
          <p:nvPr/>
        </p:nvSpPr>
        <p:spPr>
          <a:xfrm>
            <a:off x="263350" y="116632"/>
            <a:ext cx="971270" cy="971270"/>
          </a:xfrm>
          <a:prstGeom prst="flowChartConnector">
            <a:avLst/>
          </a:prstGeom>
          <a:solidFill>
            <a:srgbClr val="FDDC0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4" name="Picture 23" descr="A hand pointing at something&#10;&#10;Description automatically generated">
            <a:extLst>
              <a:ext uri="{FF2B5EF4-FFF2-40B4-BE49-F238E27FC236}">
                <a16:creationId xmlns:a16="http://schemas.microsoft.com/office/drawing/2014/main" id="{63903C33-973E-FE31-AEB0-FD8C90F6B0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91344" y="274486"/>
            <a:ext cx="797932" cy="1244574"/>
          </a:xfrm>
          <a:prstGeom prst="rect">
            <a:avLst/>
          </a:prstGeom>
        </p:spPr>
      </p:pic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00C1638D-66B6-BB1A-2482-18EF87F6A85C}"/>
              </a:ext>
            </a:extLst>
          </p:cNvPr>
          <p:cNvSpPr/>
          <p:nvPr/>
        </p:nvSpPr>
        <p:spPr>
          <a:xfrm>
            <a:off x="5591944" y="332656"/>
            <a:ext cx="6303926" cy="527312"/>
          </a:xfrm>
          <a:prstGeom prst="roundRect">
            <a:avLst/>
          </a:prstGeom>
          <a:solidFill>
            <a:srgbClr val="940C0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DDC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a.n</a:t>
            </a:r>
            <a:r>
              <a:rPr lang="en-US" sz="2400" dirty="0">
                <a:solidFill>
                  <a:srgbClr val="FDDC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en-US" sz="2400" dirty="0" err="1">
                <a:solidFill>
                  <a:srgbClr val="FDDC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Yayasan</a:t>
            </a:r>
            <a:r>
              <a:rPr lang="en-US" sz="2400" dirty="0">
                <a:solidFill>
                  <a:srgbClr val="FDDC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DDC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US" sz="2400" dirty="0">
                <a:solidFill>
                  <a:srgbClr val="FDDC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DDC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Kanker</a:t>
            </a:r>
            <a:r>
              <a:rPr lang="en-US" sz="2400" dirty="0">
                <a:solidFill>
                  <a:srgbClr val="FDDC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Indonesia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19B1023-83D9-4CF4-B4CB-5894FA0007AD}"/>
              </a:ext>
            </a:extLst>
          </p:cNvPr>
          <p:cNvGrpSpPr/>
          <p:nvPr/>
        </p:nvGrpSpPr>
        <p:grpSpPr>
          <a:xfrm>
            <a:off x="5591944" y="1898536"/>
            <a:ext cx="3814330" cy="594360"/>
            <a:chOff x="2981325" y="2816030"/>
            <a:chExt cx="3863654" cy="976935"/>
          </a:xfrm>
        </p:grpSpPr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7592B4A7-F2F1-44D1-9C88-5F4ED7049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124200" y="3018955"/>
              <a:ext cx="1660236" cy="655652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503E857-0610-4363-9FAE-0A9B3722F371}"/>
                </a:ext>
              </a:extLst>
            </p:cNvPr>
            <p:cNvSpPr txBox="1"/>
            <p:nvPr/>
          </p:nvSpPr>
          <p:spPr>
            <a:xfrm>
              <a:off x="4953000" y="2816030"/>
              <a:ext cx="17395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prstClr val="black"/>
                  </a:solidFill>
                </a:rPr>
                <a:t>7264979069</a:t>
              </a:r>
              <a:endParaRPr lang="en-ID" sz="2400" dirty="0">
                <a:solidFill>
                  <a:prstClr val="black"/>
                </a:solidFill>
              </a:endParaRP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E1E46247-E0B9-4A80-8134-54B0348A1850}"/>
                </a:ext>
              </a:extLst>
            </p:cNvPr>
            <p:cNvSpPr/>
            <p:nvPr/>
          </p:nvSpPr>
          <p:spPr>
            <a:xfrm>
              <a:off x="2981325" y="2835954"/>
              <a:ext cx="3863654" cy="957011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9462F31-9C2C-4CF8-B95C-C574BC9B24D5}"/>
              </a:ext>
            </a:extLst>
          </p:cNvPr>
          <p:cNvGrpSpPr/>
          <p:nvPr/>
        </p:nvGrpSpPr>
        <p:grpSpPr>
          <a:xfrm>
            <a:off x="5591944" y="2762632"/>
            <a:ext cx="3814330" cy="594360"/>
            <a:chOff x="2981325" y="4040592"/>
            <a:chExt cx="3863654" cy="957011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1C39AD4-DEE9-4EC0-A90D-B237F6170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4311096"/>
              <a:ext cx="1211317" cy="489504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ABC2AC3-F835-48C9-B17C-DAEA25537EFC}"/>
                </a:ext>
              </a:extLst>
            </p:cNvPr>
            <p:cNvSpPr txBox="1"/>
            <p:nvPr/>
          </p:nvSpPr>
          <p:spPr>
            <a:xfrm>
              <a:off x="4953000" y="4160230"/>
              <a:ext cx="17395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prstClr val="black"/>
                  </a:solidFill>
                </a:rPr>
                <a:t>1822573481</a:t>
              </a:r>
              <a:endParaRPr lang="en-ID" sz="2400" dirty="0">
                <a:solidFill>
                  <a:prstClr val="black"/>
                </a:solidFill>
              </a:endParaRPr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5E2912FA-50A3-4707-83F4-87184BA7BF2E}"/>
                </a:ext>
              </a:extLst>
            </p:cNvPr>
            <p:cNvSpPr/>
            <p:nvPr/>
          </p:nvSpPr>
          <p:spPr>
            <a:xfrm>
              <a:off x="2981325" y="4040592"/>
              <a:ext cx="3863654" cy="957011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prstClr val="white"/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CFD5371-3570-44EE-98E7-8CCC7DBA8135}"/>
              </a:ext>
            </a:extLst>
          </p:cNvPr>
          <p:cNvGrpSpPr/>
          <p:nvPr/>
        </p:nvGrpSpPr>
        <p:grpSpPr>
          <a:xfrm>
            <a:off x="5591944" y="1100881"/>
            <a:ext cx="3814330" cy="594360"/>
            <a:chOff x="2981325" y="5245230"/>
            <a:chExt cx="3863654" cy="957011"/>
          </a:xfrm>
        </p:grpSpPr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2639D50E-721C-44CF-9713-0FED7394A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5486400"/>
              <a:ext cx="1660236" cy="468739"/>
            </a:xfrm>
            <a:prstGeom prst="rect">
              <a:avLst/>
            </a:prstGeom>
          </p:spPr>
        </p:pic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53FBE95-0FBA-44CB-A941-75493095A7F0}"/>
                </a:ext>
              </a:extLst>
            </p:cNvPr>
            <p:cNvSpPr txBox="1"/>
            <p:nvPr/>
          </p:nvSpPr>
          <p:spPr>
            <a:xfrm>
              <a:off x="4953000" y="5256020"/>
              <a:ext cx="17395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prstClr val="black"/>
                  </a:solidFill>
                </a:rPr>
                <a:t>4310048216</a:t>
              </a:r>
              <a:endParaRPr lang="en-ID" sz="2400" dirty="0">
                <a:solidFill>
                  <a:prstClr val="black"/>
                </a:solidFill>
              </a:endParaRPr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31818844-D654-459B-8A01-6F334AF70048}"/>
                </a:ext>
              </a:extLst>
            </p:cNvPr>
            <p:cNvSpPr/>
            <p:nvPr/>
          </p:nvSpPr>
          <p:spPr>
            <a:xfrm>
              <a:off x="2981325" y="5245230"/>
              <a:ext cx="3863654" cy="957011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prstClr val="white"/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E5810D9-2F9B-471D-9D5B-D91628C217FE}"/>
              </a:ext>
            </a:extLst>
          </p:cNvPr>
          <p:cNvGrpSpPr/>
          <p:nvPr/>
        </p:nvGrpSpPr>
        <p:grpSpPr>
          <a:xfrm>
            <a:off x="5591944" y="4490824"/>
            <a:ext cx="4873946" cy="594360"/>
            <a:chOff x="6987854" y="2846182"/>
            <a:chExt cx="5127945" cy="957011"/>
          </a:xfrm>
        </p:grpSpPr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DD006AE8-1FEA-47F3-9729-3EB4AFA952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250"/>
            <a:stretch/>
          </p:blipFill>
          <p:spPr>
            <a:xfrm>
              <a:off x="7247436" y="3016765"/>
              <a:ext cx="1207218" cy="641980"/>
            </a:xfrm>
            <a:prstGeom prst="rect">
              <a:avLst/>
            </a:prstGeom>
          </p:spPr>
        </p:pic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8E2A830-FE58-48BF-AF94-65774E432367}"/>
                </a:ext>
              </a:extLst>
            </p:cNvPr>
            <p:cNvSpPr txBox="1"/>
            <p:nvPr/>
          </p:nvSpPr>
          <p:spPr>
            <a:xfrm>
              <a:off x="9096021" y="2922842"/>
              <a:ext cx="27622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prstClr val="black"/>
                  </a:solidFill>
                </a:rPr>
                <a:t>0642.01.003544.308</a:t>
              </a:r>
              <a:endParaRPr lang="en-ID" sz="2400" dirty="0">
                <a:solidFill>
                  <a:prstClr val="black"/>
                </a:solidFill>
              </a:endParaRPr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4973EDF0-F815-44D4-AB44-CF06522AC393}"/>
                </a:ext>
              </a:extLst>
            </p:cNvPr>
            <p:cNvSpPr/>
            <p:nvPr/>
          </p:nvSpPr>
          <p:spPr>
            <a:xfrm>
              <a:off x="6987854" y="2846182"/>
              <a:ext cx="5127945" cy="957011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prstClr val="white"/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9B61BD8-D015-44DE-84C8-5537CC5D21AC}"/>
              </a:ext>
            </a:extLst>
          </p:cNvPr>
          <p:cNvGrpSpPr/>
          <p:nvPr/>
        </p:nvGrpSpPr>
        <p:grpSpPr>
          <a:xfrm>
            <a:off x="5591944" y="3626728"/>
            <a:ext cx="4555032" cy="594360"/>
            <a:chOff x="6987854" y="4040591"/>
            <a:chExt cx="4792411" cy="957011"/>
          </a:xfrm>
        </p:grpSpPr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A891FFA5-14FF-468E-9393-30AAD696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5200" y="4245510"/>
              <a:ext cx="1667965" cy="636148"/>
            </a:xfrm>
            <a:prstGeom prst="rect">
              <a:avLst/>
            </a:prstGeom>
          </p:spPr>
        </p:pic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C4505CB-EEE4-4B2E-8B44-DF734CA62F87}"/>
                </a:ext>
              </a:extLst>
            </p:cNvPr>
            <p:cNvSpPr txBox="1"/>
            <p:nvPr/>
          </p:nvSpPr>
          <p:spPr>
            <a:xfrm>
              <a:off x="9052884" y="4117249"/>
              <a:ext cx="2451312" cy="4616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prstClr val="black"/>
                  </a:solidFill>
                </a:rPr>
                <a:t>174.00.4323222.2</a:t>
              </a:r>
              <a:endParaRPr lang="en-ID" sz="2400" dirty="0">
                <a:solidFill>
                  <a:prstClr val="black"/>
                </a:solidFill>
              </a:endParaRPr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F0A9D338-58AF-46B3-98BB-ABDC04F3F644}"/>
                </a:ext>
              </a:extLst>
            </p:cNvPr>
            <p:cNvSpPr/>
            <p:nvPr/>
          </p:nvSpPr>
          <p:spPr>
            <a:xfrm>
              <a:off x="6987854" y="4040591"/>
              <a:ext cx="4792411" cy="957011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prstClr val="white"/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29F5F02-3E22-467F-B88B-FA6D3DCE5FFA}"/>
              </a:ext>
            </a:extLst>
          </p:cNvPr>
          <p:cNvGrpSpPr/>
          <p:nvPr/>
        </p:nvGrpSpPr>
        <p:grpSpPr>
          <a:xfrm>
            <a:off x="5591944" y="5282912"/>
            <a:ext cx="5923184" cy="594360"/>
            <a:chOff x="6987854" y="5235000"/>
            <a:chExt cx="5255733" cy="957011"/>
          </a:xfrm>
        </p:grpSpPr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E5F04D37-8D47-49F9-90AF-5C31658FA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6979" y="5400002"/>
              <a:ext cx="1684129" cy="583925"/>
            </a:xfrm>
            <a:prstGeom prst="rect">
              <a:avLst/>
            </a:prstGeom>
          </p:spPr>
        </p:pic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CB77A14-A316-48F7-BFB2-9855014AF107}"/>
                </a:ext>
              </a:extLst>
            </p:cNvPr>
            <p:cNvSpPr txBox="1"/>
            <p:nvPr/>
          </p:nvSpPr>
          <p:spPr>
            <a:xfrm>
              <a:off x="9325801" y="5311656"/>
              <a:ext cx="2917786" cy="4616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prstClr val="black"/>
                  </a:solidFill>
                </a:rPr>
                <a:t>00078.01.30.0005149</a:t>
              </a:r>
              <a:endParaRPr lang="en-ID" sz="2400" dirty="0">
                <a:solidFill>
                  <a:prstClr val="black"/>
                </a:solidFill>
              </a:endParaRPr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E0B6A2D5-1962-4006-B275-E5F91E9F0F1C}"/>
                </a:ext>
              </a:extLst>
            </p:cNvPr>
            <p:cNvSpPr/>
            <p:nvPr/>
          </p:nvSpPr>
          <p:spPr>
            <a:xfrm>
              <a:off x="6987854" y="5235000"/>
              <a:ext cx="5127945" cy="957011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prstClr val="white"/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07FECAA-0DAF-4EA1-800E-65AF63F12D56}"/>
              </a:ext>
            </a:extLst>
          </p:cNvPr>
          <p:cNvGrpSpPr/>
          <p:nvPr/>
        </p:nvGrpSpPr>
        <p:grpSpPr>
          <a:xfrm>
            <a:off x="0" y="6408330"/>
            <a:ext cx="12192000" cy="477054"/>
            <a:chOff x="0" y="6408330"/>
            <a:chExt cx="12192000" cy="477054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0F81857-D396-4244-9E5E-0296E7DEDCFB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prstClr val="white"/>
                </a:solidFill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53D6F7E-7DDA-48E7-AE20-F1AF1D0BD053}"/>
                </a:ext>
              </a:extLst>
            </p:cNvPr>
            <p:cNvSpPr txBox="1"/>
            <p:nvPr/>
          </p:nvSpPr>
          <p:spPr>
            <a:xfrm>
              <a:off x="748985" y="6408330"/>
              <a:ext cx="10766143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r>
                <a:rPr lang="en-US" sz="25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       0813 4000 0565</a:t>
              </a:r>
              <a:endParaRPr lang="en-ID" sz="25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0" name="Picture 2">
              <a:extLst>
                <a:ext uri="{FF2B5EF4-FFF2-40B4-BE49-F238E27FC236}">
                  <a16:creationId xmlns:a16="http://schemas.microsoft.com/office/drawing/2014/main" id="{E92B7DDE-55C5-4901-BA2B-0DFAA28F45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9456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" name="Picture 4">
              <a:extLst>
                <a:ext uri="{FF2B5EF4-FFF2-40B4-BE49-F238E27FC236}">
                  <a16:creationId xmlns:a16="http://schemas.microsoft.com/office/drawing/2014/main" id="{14FA2CF9-23E5-43FC-AAB7-8B7DFA0A47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5204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 descr="C:\Users\WIN10\Downloads\wa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528" y="6453336"/>
            <a:ext cx="409736" cy="40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43">
            <a:extLst>
              <a:ext uri="{FF2B5EF4-FFF2-40B4-BE49-F238E27FC236}">
                <a16:creationId xmlns:a16="http://schemas.microsoft.com/office/drawing/2014/main" id="{00D69EBE-6CD7-727C-DD57-A319DC0E6CA4}"/>
              </a:ext>
            </a:extLst>
          </p:cNvPr>
          <p:cNvSpPr/>
          <p:nvPr/>
        </p:nvSpPr>
        <p:spPr>
          <a:xfrm>
            <a:off x="4542523" y="6021288"/>
            <a:ext cx="3228189" cy="405436"/>
          </a:xfrm>
          <a:prstGeom prst="roundRect">
            <a:avLst/>
          </a:prstGeom>
          <a:solidFill>
            <a:srgbClr val="940C0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DDC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https://ykkipeduli.org</a:t>
            </a:r>
          </a:p>
        </p:txBody>
      </p:sp>
    </p:spTree>
    <p:extLst>
      <p:ext uri="{BB962C8B-B14F-4D97-AF65-F5344CB8AC3E}">
        <p14:creationId xmlns:p14="http://schemas.microsoft.com/office/powerpoint/2010/main" val="30277414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repeatCount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repeatCount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repeatCount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repeatCount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repeatCount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repeatCount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repeatCount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repeatCount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repeatCount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repeatCount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repeatCount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repeatCount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" presetClass="entr" presetSubtype="10" repeatCount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repeatCount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repeatCount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21" grpId="0" animBg="1"/>
      <p:bldP spid="21" grpId="1" animBg="1"/>
      <p:bldP spid="22" grpId="0" animBg="1"/>
      <p:bldP spid="44" grpId="0" animBg="1"/>
      <p:bldP spid="44" grpId="1" animBg="1"/>
      <p:bldP spid="2" grpId="0" animBg="1"/>
      <p:bldP spid="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292100"/>
            <a:ext cx="12192000" cy="1739900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id-ID" sz="4000" dirty="0">
                <a:solidFill>
                  <a:srgbClr val="FFFF00"/>
                </a:solidFill>
                <a:effectLst>
                  <a:glow rad="127000">
                    <a:prstClr val="black"/>
                  </a:glow>
                </a:effectLst>
                <a:latin typeface="Baccarat" pitchFamily="2" charset="0"/>
              </a:rPr>
              <a:t>Cara Menghindari Kanker dan Tumor</a:t>
            </a:r>
          </a:p>
          <a:p>
            <a:pPr algn="ctr">
              <a:defRPr/>
            </a:pPr>
            <a:r>
              <a:rPr lang="id-ID" sz="4000" dirty="0">
                <a:solidFill>
                  <a:srgbClr val="FFFF00"/>
                </a:solidFill>
                <a:effectLst>
                  <a:glow rad="127000">
                    <a:prstClr val="black"/>
                  </a:glow>
                </a:effectLst>
                <a:latin typeface="Baccarat" pitchFamily="2" charset="0"/>
              </a:rPr>
              <a:t>(Preventif dari Luar)</a:t>
            </a:r>
            <a:endParaRPr lang="en-US" sz="4000" dirty="0">
              <a:solidFill>
                <a:srgbClr val="FFFF00"/>
              </a:solidFill>
              <a:effectLst>
                <a:glow rad="127000">
                  <a:prstClr val="black"/>
                </a:glow>
              </a:effectLst>
              <a:latin typeface="Baccarat" pitchFamily="2" charset="0"/>
            </a:endParaRPr>
          </a:p>
        </p:txBody>
      </p:sp>
      <p:sp>
        <p:nvSpPr>
          <p:cNvPr id="5" name="Kotak 1"/>
          <p:cNvSpPr/>
          <p:nvPr/>
        </p:nvSpPr>
        <p:spPr>
          <a:xfrm>
            <a:off x="-23664" y="2296178"/>
            <a:ext cx="12215664" cy="678933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FF0000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7" name="Kotak 2"/>
          <p:cNvSpPr/>
          <p:nvPr/>
        </p:nvSpPr>
        <p:spPr>
          <a:xfrm>
            <a:off x="-23664" y="3102590"/>
            <a:ext cx="12215664" cy="716961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F5F6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3" name="Kotak 3"/>
          <p:cNvSpPr/>
          <p:nvPr/>
        </p:nvSpPr>
        <p:spPr>
          <a:xfrm>
            <a:off x="-23664" y="3966686"/>
            <a:ext cx="12215664" cy="716961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62C6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6" name="Kotak 4"/>
          <p:cNvSpPr/>
          <p:nvPr/>
        </p:nvSpPr>
        <p:spPr>
          <a:xfrm>
            <a:off x="1016" y="4830782"/>
            <a:ext cx="12215664" cy="603351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00B0F0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600" dirty="0">
              <a:solidFill>
                <a:prstClr val="white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" name="Kotak 5"/>
          <p:cNvSpPr/>
          <p:nvPr/>
        </p:nvSpPr>
        <p:spPr>
          <a:xfrm>
            <a:off x="-23664" y="5595466"/>
            <a:ext cx="12215664" cy="609254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EEB98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600" dirty="0">
              <a:solidFill>
                <a:prstClr val="white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5010" y="2310502"/>
            <a:ext cx="10267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Lakukan</a:t>
            </a:r>
            <a:r>
              <a:rPr lang="en-US" sz="320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pola</a:t>
            </a:r>
            <a:r>
              <a:rPr lang="en-US" sz="320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makan</a:t>
            </a:r>
            <a:r>
              <a:rPr lang="en-US" sz="320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yg</a:t>
            </a:r>
            <a:r>
              <a:rPr lang="en-US" sz="320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sehat</a:t>
            </a:r>
            <a:r>
              <a:rPr lang="en-US" sz="320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dan</a:t>
            </a:r>
            <a:r>
              <a:rPr lang="en-US" sz="320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teratur</a:t>
            </a:r>
            <a:endParaRPr lang="en-US" sz="3200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ResPublica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5010" y="3124892"/>
            <a:ext cx="129358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Konsumsi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makanan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yg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berserat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tinggi</a:t>
            </a:r>
            <a:r>
              <a:rPr lang="id-ID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(b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uah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&amp; </a:t>
            </a:r>
            <a:r>
              <a:rPr lang="id-ID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s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ayur</a:t>
            </a:r>
            <a:r>
              <a:rPr lang="id-ID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)</a:t>
            </a:r>
            <a:endParaRPr lang="en-US" sz="3200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ResPublica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5005" y="4033115"/>
            <a:ext cx="117463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Hindari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makanan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yang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berlemak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tinggi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id-ID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(d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aging</a:t>
            </a:r>
            <a:r>
              <a:rPr lang="id-ID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)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5008" y="4840834"/>
            <a:ext cx="115663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Hindari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makanan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yang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mengandung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zat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carsinogen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(</a:t>
            </a:r>
            <a:r>
              <a:rPr lang="id-ID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p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engawet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92307" y="5652537"/>
            <a:ext cx="115663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Lakukan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olahraga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secara</a:t>
            </a:r>
            <a:r>
              <a:rPr lang="en-US" sz="3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teratur</a:t>
            </a:r>
            <a:endParaRPr lang="en-US" sz="3200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ResPublica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69F61D4-ECE7-475A-A6BC-D0AF749643F9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D2B36F1-65D0-4E38-ADAE-F1AEDC04B536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4140204-9EC1-495D-8CC5-E14742A70768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727AA8A9-D6DC-48ED-B617-7BBE18553A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>
              <a:extLst>
                <a:ext uri="{FF2B5EF4-FFF2-40B4-BE49-F238E27FC236}">
                  <a16:creationId xmlns:a16="http://schemas.microsoft.com/office/drawing/2014/main" id="{78BC521C-B33B-44FE-813E-EE92A802A2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601499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3" grpId="0" animBg="1"/>
      <p:bldP spid="6" grpId="0" animBg="1"/>
      <p:bldP spid="14" grpId="0" animBg="1"/>
      <p:bldP spid="2" grpId="0"/>
      <p:bldP spid="9" grpId="0"/>
      <p:bldP spid="10" grpId="0"/>
      <p:bldP spid="11" grpId="0"/>
      <p:bldP spid="11" grpId="1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5000"/>
            <a:lum/>
          </a:blip>
          <a:srcRect/>
          <a:stretch>
            <a:fillRect l="-22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292100"/>
            <a:ext cx="12192000" cy="1739900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id-ID" sz="4000" dirty="0">
                <a:solidFill>
                  <a:srgbClr val="FFFF00"/>
                </a:solidFill>
                <a:effectLst>
                  <a:glow rad="127000">
                    <a:prstClr val="black"/>
                  </a:glow>
                </a:effectLst>
                <a:latin typeface="Baccarat" pitchFamily="2" charset="0"/>
              </a:rPr>
              <a:t>Cara Menghindari Kanker dan Tumor</a:t>
            </a:r>
          </a:p>
          <a:p>
            <a:pPr algn="ctr">
              <a:defRPr/>
            </a:pPr>
            <a:r>
              <a:rPr lang="id-ID" sz="4000" dirty="0">
                <a:solidFill>
                  <a:srgbClr val="FFFF00"/>
                </a:solidFill>
                <a:effectLst>
                  <a:glow rad="127000">
                    <a:prstClr val="black"/>
                  </a:glow>
                </a:effectLst>
                <a:latin typeface="Baccarat" pitchFamily="2" charset="0"/>
              </a:rPr>
              <a:t>(Preventif dari dalam)</a:t>
            </a:r>
            <a:endParaRPr lang="en-US" sz="4000" dirty="0">
              <a:solidFill>
                <a:srgbClr val="FFFF00"/>
              </a:solidFill>
              <a:effectLst>
                <a:glow rad="127000">
                  <a:prstClr val="black"/>
                </a:glow>
              </a:effectLst>
              <a:latin typeface="Baccarat" pitchFamily="2" charset="0"/>
            </a:endParaRPr>
          </a:p>
        </p:txBody>
      </p:sp>
      <p:sp>
        <p:nvSpPr>
          <p:cNvPr id="5" name="Kotak 1"/>
          <p:cNvSpPr/>
          <p:nvPr/>
        </p:nvSpPr>
        <p:spPr>
          <a:xfrm>
            <a:off x="-1" y="2498316"/>
            <a:ext cx="12187677" cy="1855637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FF0000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5400" y="2533513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Suntik</a:t>
            </a:r>
            <a:r>
              <a:rPr lang="en-US" sz="360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HPV (</a:t>
            </a:r>
            <a:r>
              <a:rPr lang="en-US" sz="360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suntiknya</a:t>
            </a:r>
            <a:r>
              <a:rPr lang="en-US" sz="360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dilakukan</a:t>
            </a:r>
            <a:r>
              <a:rPr lang="en-US" sz="360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tiga</a:t>
            </a:r>
            <a:r>
              <a:rPr lang="en-US" sz="360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kali </a:t>
            </a:r>
            <a:r>
              <a:rPr lang="en-US" sz="360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selama</a:t>
            </a:r>
            <a:r>
              <a:rPr lang="en-US" sz="360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id-ID" sz="360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enam</a:t>
            </a:r>
            <a:r>
              <a:rPr lang="en-US" sz="360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bulan</a:t>
            </a:r>
            <a:r>
              <a:rPr lang="en-US" sz="360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)</a:t>
            </a:r>
          </a:p>
        </p:txBody>
      </p:sp>
      <p:sp>
        <p:nvSpPr>
          <p:cNvPr id="6" name="Kotak 2"/>
          <p:cNvSpPr/>
          <p:nvPr/>
        </p:nvSpPr>
        <p:spPr>
          <a:xfrm>
            <a:off x="-4322" y="4519763"/>
            <a:ext cx="12191999" cy="1855637"/>
          </a:xfrm>
          <a:prstGeom prst="rect">
            <a:avLst/>
          </a:prstGeom>
          <a:gradFill flip="none" rotWithShape="1"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00B0F0">
                  <a:alpha val="2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600" dirty="0">
              <a:solidFill>
                <a:prstClr val="white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" name="Picture 2" descr="Hasil gambar untuk suntik HP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5794">
            <a:off x="7997432" y="2376260"/>
            <a:ext cx="3767675" cy="2210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angle 10"/>
          <p:cNvSpPr/>
          <p:nvPr/>
        </p:nvSpPr>
        <p:spPr>
          <a:xfrm>
            <a:off x="623392" y="4581128"/>
            <a:ext cx="84699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Mengkonsumsi</a:t>
            </a:r>
            <a:r>
              <a:rPr lang="en-US" sz="36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tumbuhan</a:t>
            </a:r>
            <a:r>
              <a:rPr lang="en-US" sz="36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alami</a:t>
            </a:r>
            <a:r>
              <a:rPr lang="en-US" sz="36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yang </a:t>
            </a:r>
            <a:r>
              <a:rPr lang="en-US" sz="36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mengandung</a:t>
            </a:r>
            <a:r>
              <a:rPr lang="en-US" sz="36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Zat</a:t>
            </a:r>
            <a:r>
              <a:rPr lang="en-US" sz="36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Anti KANKER</a:t>
            </a:r>
            <a:r>
              <a:rPr lang="id-ID" sz="36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:</a:t>
            </a:r>
            <a:endParaRPr lang="en-US" sz="3600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ResPublica" pitchFamily="2" charset="0"/>
            </a:endParaRPr>
          </a:p>
          <a:p>
            <a:pPr>
              <a:defRPr/>
            </a:pPr>
            <a:r>
              <a:rPr lang="en-US" sz="3600" dirty="0">
                <a:solidFill>
                  <a:srgbClr val="FF0000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RIP (</a:t>
            </a:r>
            <a:r>
              <a:rPr lang="en-US" sz="3600" dirty="0" err="1">
                <a:solidFill>
                  <a:srgbClr val="FF0000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Ribosom</a:t>
            </a:r>
            <a:r>
              <a:rPr lang="en-US" sz="3600" dirty="0">
                <a:solidFill>
                  <a:srgbClr val="FF0000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Inacting</a:t>
            </a:r>
            <a:r>
              <a:rPr lang="en-US" sz="3600" dirty="0">
                <a:solidFill>
                  <a:srgbClr val="FF0000"/>
                </a:solidFill>
                <a:effectLst>
                  <a:glow rad="127000">
                    <a:prstClr val="white"/>
                  </a:glow>
                </a:effectLst>
                <a:latin typeface="ResPublica" pitchFamily="2" charset="0"/>
              </a:rPr>
              <a:t> Protein)</a:t>
            </a:r>
          </a:p>
        </p:txBody>
      </p:sp>
      <p:sp>
        <p:nvSpPr>
          <p:cNvPr id="4" name="Line Callout 3 3"/>
          <p:cNvSpPr/>
          <p:nvPr/>
        </p:nvSpPr>
        <p:spPr>
          <a:xfrm rot="21429436">
            <a:off x="4784292" y="251916"/>
            <a:ext cx="5843112" cy="5407026"/>
          </a:xfrm>
          <a:custGeom>
            <a:avLst/>
            <a:gdLst>
              <a:gd name="connsiteX0" fmla="*/ 0 w 5578252"/>
              <a:gd name="connsiteY0" fmla="*/ 0 h 3551626"/>
              <a:gd name="connsiteX1" fmla="*/ 5578252 w 5578252"/>
              <a:gd name="connsiteY1" fmla="*/ 0 h 3551626"/>
              <a:gd name="connsiteX2" fmla="*/ 5578252 w 5578252"/>
              <a:gd name="connsiteY2" fmla="*/ 3551626 h 3551626"/>
              <a:gd name="connsiteX3" fmla="*/ 0 w 5578252"/>
              <a:gd name="connsiteY3" fmla="*/ 3551626 h 3551626"/>
              <a:gd name="connsiteX4" fmla="*/ 0 w 5578252"/>
              <a:gd name="connsiteY4" fmla="*/ 0 h 3551626"/>
              <a:gd name="connsiteX0" fmla="*/ 4579020 w 5578252"/>
              <a:gd name="connsiteY0" fmla="*/ 3564731 h 3551626"/>
              <a:gd name="connsiteX1" fmla="*/ 4545327 w 5578252"/>
              <a:gd name="connsiteY1" fmla="*/ 3641162 h 3551626"/>
              <a:gd name="connsiteX2" fmla="*/ 4665259 w 5578252"/>
              <a:gd name="connsiteY2" fmla="*/ 4992023 h 3551626"/>
              <a:gd name="connsiteX3" fmla="*/ 2998087 w 5578252"/>
              <a:gd name="connsiteY3" fmla="*/ 5082732 h 3551626"/>
              <a:gd name="connsiteX0" fmla="*/ 0 w 5608117"/>
              <a:gd name="connsiteY0" fmla="*/ 0 h 5082732"/>
              <a:gd name="connsiteX1" fmla="*/ 5578252 w 5608117"/>
              <a:gd name="connsiteY1" fmla="*/ 0 h 5082732"/>
              <a:gd name="connsiteX2" fmla="*/ 5608117 w 5608117"/>
              <a:gd name="connsiteY2" fmla="*/ 3718412 h 5082732"/>
              <a:gd name="connsiteX3" fmla="*/ 0 w 5608117"/>
              <a:gd name="connsiteY3" fmla="*/ 3551626 h 5082732"/>
              <a:gd name="connsiteX4" fmla="*/ 0 w 5608117"/>
              <a:gd name="connsiteY4" fmla="*/ 0 h 5082732"/>
              <a:gd name="connsiteX0" fmla="*/ 4579020 w 5608117"/>
              <a:gd name="connsiteY0" fmla="*/ 3564731 h 5082732"/>
              <a:gd name="connsiteX1" fmla="*/ 4545327 w 5608117"/>
              <a:gd name="connsiteY1" fmla="*/ 3641162 h 5082732"/>
              <a:gd name="connsiteX2" fmla="*/ 4665259 w 5608117"/>
              <a:gd name="connsiteY2" fmla="*/ 4992023 h 5082732"/>
              <a:gd name="connsiteX3" fmla="*/ 2998087 w 5608117"/>
              <a:gd name="connsiteY3" fmla="*/ 5082732 h 5082732"/>
              <a:gd name="connsiteX0" fmla="*/ 0 w 5581576"/>
              <a:gd name="connsiteY0" fmla="*/ 0 h 5082732"/>
              <a:gd name="connsiteX1" fmla="*/ 5578252 w 5581576"/>
              <a:gd name="connsiteY1" fmla="*/ 0 h 5082732"/>
              <a:gd name="connsiteX2" fmla="*/ 5581576 w 5581576"/>
              <a:gd name="connsiteY2" fmla="*/ 3996838 h 5082732"/>
              <a:gd name="connsiteX3" fmla="*/ 0 w 5581576"/>
              <a:gd name="connsiteY3" fmla="*/ 3551626 h 5082732"/>
              <a:gd name="connsiteX4" fmla="*/ 0 w 5581576"/>
              <a:gd name="connsiteY4" fmla="*/ 0 h 5082732"/>
              <a:gd name="connsiteX0" fmla="*/ 4579020 w 5581576"/>
              <a:gd name="connsiteY0" fmla="*/ 3564731 h 5082732"/>
              <a:gd name="connsiteX1" fmla="*/ 4545327 w 5581576"/>
              <a:gd name="connsiteY1" fmla="*/ 3641162 h 5082732"/>
              <a:gd name="connsiteX2" fmla="*/ 4665259 w 5581576"/>
              <a:gd name="connsiteY2" fmla="*/ 4992023 h 5082732"/>
              <a:gd name="connsiteX3" fmla="*/ 2998087 w 5581576"/>
              <a:gd name="connsiteY3" fmla="*/ 5082732 h 5082732"/>
              <a:gd name="connsiteX0" fmla="*/ 0 w 5869906"/>
              <a:gd name="connsiteY0" fmla="*/ 239831 h 5322563"/>
              <a:gd name="connsiteX1" fmla="*/ 5869906 w 5869906"/>
              <a:gd name="connsiteY1" fmla="*/ 0 h 5322563"/>
              <a:gd name="connsiteX2" fmla="*/ 5581576 w 5869906"/>
              <a:gd name="connsiteY2" fmla="*/ 4236669 h 5322563"/>
              <a:gd name="connsiteX3" fmla="*/ 0 w 5869906"/>
              <a:gd name="connsiteY3" fmla="*/ 3791457 h 5322563"/>
              <a:gd name="connsiteX4" fmla="*/ 0 w 5869906"/>
              <a:gd name="connsiteY4" fmla="*/ 239831 h 5322563"/>
              <a:gd name="connsiteX0" fmla="*/ 4579020 w 5869906"/>
              <a:gd name="connsiteY0" fmla="*/ 3804562 h 5322563"/>
              <a:gd name="connsiteX1" fmla="*/ 4545327 w 5869906"/>
              <a:gd name="connsiteY1" fmla="*/ 3880993 h 5322563"/>
              <a:gd name="connsiteX2" fmla="*/ 4665259 w 5869906"/>
              <a:gd name="connsiteY2" fmla="*/ 5231854 h 5322563"/>
              <a:gd name="connsiteX3" fmla="*/ 2998087 w 5869906"/>
              <a:gd name="connsiteY3" fmla="*/ 5322563 h 5322563"/>
              <a:gd name="connsiteX0" fmla="*/ 0 w 5869906"/>
              <a:gd name="connsiteY0" fmla="*/ 239831 h 5322563"/>
              <a:gd name="connsiteX1" fmla="*/ 5869906 w 5869906"/>
              <a:gd name="connsiteY1" fmla="*/ 0 h 5322563"/>
              <a:gd name="connsiteX2" fmla="*/ 5581576 w 5869906"/>
              <a:gd name="connsiteY2" fmla="*/ 4236669 h 5322563"/>
              <a:gd name="connsiteX3" fmla="*/ 0 w 5869906"/>
              <a:gd name="connsiteY3" fmla="*/ 3791457 h 5322563"/>
              <a:gd name="connsiteX4" fmla="*/ 0 w 5869906"/>
              <a:gd name="connsiteY4" fmla="*/ 239831 h 5322563"/>
              <a:gd name="connsiteX0" fmla="*/ 4579020 w 5869906"/>
              <a:gd name="connsiteY0" fmla="*/ 3804562 h 5322563"/>
              <a:gd name="connsiteX1" fmla="*/ 4594262 w 5869906"/>
              <a:gd name="connsiteY1" fmla="*/ 4175883 h 5322563"/>
              <a:gd name="connsiteX2" fmla="*/ 4665259 w 5869906"/>
              <a:gd name="connsiteY2" fmla="*/ 5231854 h 5322563"/>
              <a:gd name="connsiteX3" fmla="*/ 2998087 w 5869906"/>
              <a:gd name="connsiteY3" fmla="*/ 5322563 h 5322563"/>
              <a:gd name="connsiteX0" fmla="*/ 0 w 5869906"/>
              <a:gd name="connsiteY0" fmla="*/ 239831 h 5322563"/>
              <a:gd name="connsiteX1" fmla="*/ 5869906 w 5869906"/>
              <a:gd name="connsiteY1" fmla="*/ 0 h 5322563"/>
              <a:gd name="connsiteX2" fmla="*/ 5581576 w 5869906"/>
              <a:gd name="connsiteY2" fmla="*/ 4236669 h 5322563"/>
              <a:gd name="connsiteX3" fmla="*/ 0 w 5869906"/>
              <a:gd name="connsiteY3" fmla="*/ 3791457 h 5322563"/>
              <a:gd name="connsiteX4" fmla="*/ 0 w 5869906"/>
              <a:gd name="connsiteY4" fmla="*/ 239831 h 5322563"/>
              <a:gd name="connsiteX0" fmla="*/ 4562644 w 5869906"/>
              <a:gd name="connsiteY0" fmla="*/ 4134356 h 5322563"/>
              <a:gd name="connsiteX1" fmla="*/ 4594262 w 5869906"/>
              <a:gd name="connsiteY1" fmla="*/ 4175883 h 5322563"/>
              <a:gd name="connsiteX2" fmla="*/ 4665259 w 5869906"/>
              <a:gd name="connsiteY2" fmla="*/ 5231854 h 5322563"/>
              <a:gd name="connsiteX3" fmla="*/ 2998087 w 5869906"/>
              <a:gd name="connsiteY3" fmla="*/ 5322563 h 532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9906" h="5322563" extrusionOk="0">
                <a:moveTo>
                  <a:pt x="0" y="239831"/>
                </a:moveTo>
                <a:lnTo>
                  <a:pt x="5869906" y="0"/>
                </a:lnTo>
                <a:lnTo>
                  <a:pt x="5581576" y="4236669"/>
                </a:lnTo>
                <a:lnTo>
                  <a:pt x="0" y="3791457"/>
                </a:lnTo>
                <a:lnTo>
                  <a:pt x="0" y="239831"/>
                </a:lnTo>
                <a:close/>
              </a:path>
              <a:path w="5869906" h="5322563" fill="none" extrusionOk="0">
                <a:moveTo>
                  <a:pt x="4562644" y="4134356"/>
                </a:moveTo>
                <a:lnTo>
                  <a:pt x="4594262" y="4175883"/>
                </a:lnTo>
                <a:lnTo>
                  <a:pt x="4665259" y="5231854"/>
                </a:lnTo>
                <a:lnTo>
                  <a:pt x="2998087" y="5322563"/>
                </a:lnTo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  <a:latin typeface="Palatino Linotype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8387" y="878925"/>
            <a:ext cx="554461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d-ID" sz="3200" dirty="0">
                <a:solidFill>
                  <a:srgbClr val="FF0000"/>
                </a:solidFill>
                <a:latin typeface="ResPublica" pitchFamily="2" charset="0"/>
              </a:rPr>
              <a:t>Fungsi RIP (zat anti kanker) :</a:t>
            </a:r>
          </a:p>
          <a:p>
            <a:pPr algn="ctr">
              <a:defRPr/>
            </a:pPr>
            <a:endParaRPr lang="id-ID" sz="1200" b="1" dirty="0">
              <a:solidFill>
                <a:srgbClr val="FF0000"/>
              </a:solidFill>
              <a:latin typeface="Century Gothic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Memblokir</a:t>
            </a:r>
            <a:r>
              <a:rPr lang="en-US" sz="26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pertumbuhan</a:t>
            </a:r>
            <a:r>
              <a:rPr lang="en-US" sz="26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sel</a:t>
            </a:r>
            <a:r>
              <a:rPr lang="en-US" sz="26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kanker</a:t>
            </a:r>
            <a:endParaRPr lang="en-US" sz="2600" dirty="0">
              <a:solidFill>
                <a:prstClr val="black"/>
              </a:solidFill>
              <a:latin typeface="ResPubl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Mampu</a:t>
            </a:r>
            <a:r>
              <a:rPr lang="en-US" sz="26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menonaktifkan</a:t>
            </a:r>
            <a:r>
              <a:rPr lang="en-US" sz="26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perkembangan</a:t>
            </a:r>
            <a:r>
              <a:rPr lang="en-US" sz="26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sel</a:t>
            </a:r>
            <a:r>
              <a:rPr lang="en-US" sz="26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kanker</a:t>
            </a:r>
            <a:endParaRPr lang="en-US" sz="2600" dirty="0">
              <a:solidFill>
                <a:prstClr val="black"/>
              </a:solidFill>
              <a:latin typeface="ResPubl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Mematikan</a:t>
            </a:r>
            <a:r>
              <a:rPr lang="en-US" sz="26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sel</a:t>
            </a:r>
            <a:r>
              <a:rPr lang="en-US" sz="26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kanker</a:t>
            </a:r>
            <a:r>
              <a:rPr lang="en-US" sz="26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tanpa</a:t>
            </a:r>
            <a:r>
              <a:rPr lang="en-US" sz="26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merusak</a:t>
            </a:r>
            <a:r>
              <a:rPr lang="en-US" sz="26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jaringan</a:t>
            </a:r>
            <a:r>
              <a:rPr lang="en-US" sz="26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sel</a:t>
            </a:r>
            <a:r>
              <a:rPr lang="en-US" sz="2600" dirty="0">
                <a:solidFill>
                  <a:prstClr val="black"/>
                </a:solidFill>
                <a:latin typeface="ResPublica" pitchFamily="2" charset="0"/>
              </a:rPr>
              <a:t> normal di </a:t>
            </a:r>
            <a:r>
              <a:rPr lang="en-US" sz="2600" dirty="0" err="1">
                <a:solidFill>
                  <a:prstClr val="black"/>
                </a:solidFill>
                <a:latin typeface="ResPublica" pitchFamily="2" charset="0"/>
              </a:rPr>
              <a:t>sekitarnya</a:t>
            </a:r>
            <a:endParaRPr lang="en-US" sz="2600" dirty="0">
              <a:solidFill>
                <a:prstClr val="black"/>
              </a:solidFill>
              <a:latin typeface="ResPublica" pitchFamily="2" charset="0"/>
            </a:endParaRPr>
          </a:p>
          <a:p>
            <a:pPr>
              <a:defRPr/>
            </a:pPr>
            <a:endParaRPr lang="en-US" sz="2400" dirty="0">
              <a:solidFill>
                <a:prstClr val="black"/>
              </a:solidFill>
              <a:latin typeface="Century Gothic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818A867-A75B-47CC-A047-72C8AE8A08D8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B01CF7D-9689-47BF-85A2-750E2EFD78E2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33A3784-CE88-43CF-97CC-E8B783A47521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CF83CE99-5CEC-473E-8434-FA0175E3B5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>
              <a:extLst>
                <a:ext uri="{FF2B5EF4-FFF2-40B4-BE49-F238E27FC236}">
                  <a16:creationId xmlns:a16="http://schemas.microsoft.com/office/drawing/2014/main" id="{37DABFAF-180A-4DB8-8C63-8C7D04108C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7195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5" grpId="0" animBg="1"/>
      <p:bldP spid="5" grpId="1" animBg="1"/>
      <p:bldP spid="2" grpId="0"/>
      <p:bldP spid="2" grpId="1"/>
      <p:bldP spid="6" grpId="0" animBg="1"/>
      <p:bldP spid="11" grpId="0"/>
      <p:bldP spid="4" grpId="0" animBg="1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51993">
            <a:off x="257467" y="332834"/>
            <a:ext cx="7099094" cy="5895227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1" name="G3"/>
          <p:cNvGrpSpPr/>
          <p:nvPr/>
        </p:nvGrpSpPr>
        <p:grpSpPr>
          <a:xfrm>
            <a:off x="263352" y="404664"/>
            <a:ext cx="7090109" cy="5688632"/>
            <a:chOff x="-5" y="-3146"/>
            <a:chExt cx="9144000" cy="6858000"/>
          </a:xfrm>
        </p:grpSpPr>
        <p:pic>
          <p:nvPicPr>
            <p:cNvPr id="12" name="Picture 11" descr="Untitled-1.tif"/>
            <p:cNvPicPr>
              <a:picLocks noChangeAspect="1"/>
            </p:cNvPicPr>
            <p:nvPr/>
          </p:nvPicPr>
          <p:blipFill rotWithShape="1">
            <a:blip r:embed="rId2"/>
            <a:srcRect b="9899"/>
            <a:stretch/>
          </p:blipFill>
          <p:spPr>
            <a:xfrm>
              <a:off x="-5" y="-3146"/>
              <a:ext cx="9144000" cy="6858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grpSp>
          <p:nvGrpSpPr>
            <p:cNvPr id="13" name="Group 12"/>
            <p:cNvGrpSpPr/>
            <p:nvPr/>
          </p:nvGrpSpPr>
          <p:grpSpPr>
            <a:xfrm>
              <a:off x="57154" y="42865"/>
              <a:ext cx="9015409" cy="6737914"/>
              <a:chOff x="57154" y="42865"/>
              <a:chExt cx="9015409" cy="6737914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74086" y="42865"/>
                <a:ext cx="4014785" cy="3629024"/>
              </a:xfrm>
              <a:prstGeom prst="rect">
                <a:avLst/>
              </a:prstGeom>
              <a:noFill/>
              <a:ln w="1270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157663" y="42865"/>
                <a:ext cx="4914900" cy="3629024"/>
              </a:xfrm>
              <a:prstGeom prst="rect">
                <a:avLst/>
              </a:prstGeom>
              <a:noFill/>
              <a:ln w="1270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155022" y="3743325"/>
                <a:ext cx="4914895" cy="3037454"/>
              </a:xfrm>
              <a:prstGeom prst="rect">
                <a:avLst/>
              </a:prstGeom>
              <a:noFill/>
              <a:ln w="1143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7154" y="3736427"/>
                <a:ext cx="4014786" cy="3037454"/>
              </a:xfrm>
              <a:prstGeom prst="rect">
                <a:avLst/>
              </a:prstGeom>
              <a:noFill/>
              <a:ln w="1143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9" name="Rectangle 18"/>
          <p:cNvSpPr/>
          <p:nvPr/>
        </p:nvSpPr>
        <p:spPr>
          <a:xfrm>
            <a:off x="7896200" y="-3572"/>
            <a:ext cx="3816424" cy="648038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CAAFC0-E5A1-4BC6-95C9-1837EAE00755}"/>
              </a:ext>
            </a:extLst>
          </p:cNvPr>
          <p:cNvSpPr txBox="1"/>
          <p:nvPr/>
        </p:nvSpPr>
        <p:spPr>
          <a:xfrm>
            <a:off x="7896200" y="716498"/>
            <a:ext cx="4104456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cs typeface="Times New Roman" pitchFamily="18" charset="0"/>
              </a:rPr>
              <a:t>Menurut</a:t>
            </a:r>
            <a:r>
              <a:rPr lang="en-US" sz="28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cs typeface="Times New Roman" pitchFamily="18" charset="0"/>
              </a:rPr>
              <a:t>Ning</a:t>
            </a:r>
            <a:r>
              <a:rPr lang="en-US" sz="28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cs typeface="Times New Roman" pitchFamily="18" charset="0"/>
              </a:rPr>
              <a:t>Hermanto</a:t>
            </a:r>
            <a:r>
              <a:rPr lang="en-US" sz="40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cs typeface="Times New Roman" pitchFamily="18" charset="0"/>
              </a:rPr>
              <a:t>, </a:t>
            </a:r>
            <a:br>
              <a:rPr lang="en-US" sz="40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cs typeface="Times New Roman" pitchFamily="18" charset="0"/>
              </a:rPr>
            </a:br>
            <a:r>
              <a:rPr lang="en-US" sz="40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cs typeface="Times New Roman" pitchFamily="18" charset="0"/>
              </a:rPr>
              <a:t>T</a:t>
            </a:r>
            <a:r>
              <a:rPr lang="id-ID" sz="40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cs typeface="Times New Roman" pitchFamily="18" charset="0"/>
              </a:rPr>
              <a:t>EMU PUTIH </a:t>
            </a:r>
            <a:endParaRPr lang="en-US" sz="4000" dirty="0">
              <a:solidFill>
                <a:prstClr val="black"/>
              </a:solidFill>
              <a:effectLst>
                <a:glow rad="63500">
                  <a:prstClr val="white"/>
                </a:glow>
              </a:effectLst>
              <a:latin typeface="ResPublica" pitchFamily="2" charset="0"/>
              <a:cs typeface="Times New Roman" pitchFamily="18" charset="0"/>
            </a:endParaRPr>
          </a:p>
          <a:p>
            <a:pPr algn="ctr"/>
            <a:r>
              <a:rPr lang="id-ID" sz="32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cs typeface="Times New Roman" pitchFamily="18" charset="0"/>
              </a:rPr>
              <a:t>mampu menghambat perkembangan sel kanker hingga 78-86%</a:t>
            </a:r>
            <a:r>
              <a:rPr lang="en-US" sz="32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cs typeface="Times New Roman" pitchFamily="18" charset="0"/>
              </a:rPr>
              <a:t>shg</a:t>
            </a:r>
            <a:r>
              <a:rPr lang="id-ID" sz="3200" dirty="0">
                <a:solidFill>
                  <a:prstClr val="black"/>
                </a:solidFill>
                <a:effectLst>
                  <a:glow rad="63500">
                    <a:prstClr val="white"/>
                  </a:glow>
                </a:effectLst>
                <a:latin typeface="ResPublica" pitchFamily="2" charset="0"/>
                <a:cs typeface="Times New Roman" pitchFamily="18" charset="0"/>
              </a:rPr>
              <a:t> temu putih dikenal luas sebagai tanaman antikanker.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9BF37B6-AEC9-41AE-8473-CDAE534B34A8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12970BF-F2D0-4CB7-99F5-5D150F06F7DA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240C195-C91A-4FF2-848A-49FAECC39C11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1" name="Picture 2">
              <a:extLst>
                <a:ext uri="{FF2B5EF4-FFF2-40B4-BE49-F238E27FC236}">
                  <a16:creationId xmlns:a16="http://schemas.microsoft.com/office/drawing/2014/main" id="{4D44D77E-A5BF-4182-8908-E6CF5763E5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>
              <a:extLst>
                <a:ext uri="{FF2B5EF4-FFF2-40B4-BE49-F238E27FC236}">
                  <a16:creationId xmlns:a16="http://schemas.microsoft.com/office/drawing/2014/main" id="{4D338484-97CC-445F-8CEA-BB0F9102C4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758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-KEPUTIHAN">
            <a:extLst>
              <a:ext uri="{FF2B5EF4-FFF2-40B4-BE49-F238E27FC236}">
                <a16:creationId xmlns:a16="http://schemas.microsoft.com/office/drawing/2014/main" id="{25D8D4C5-F618-434A-82C7-40112D0047B6}"/>
              </a:ext>
            </a:extLst>
          </p:cNvPr>
          <p:cNvGrpSpPr/>
          <p:nvPr/>
        </p:nvGrpSpPr>
        <p:grpSpPr>
          <a:xfrm>
            <a:off x="9980984" y="4499952"/>
            <a:ext cx="1371600" cy="1554480"/>
            <a:chOff x="7279672" y="4890115"/>
            <a:chExt cx="1673238" cy="1923262"/>
          </a:xfrm>
        </p:grpSpPr>
        <p:sp>
          <p:nvSpPr>
            <p:cNvPr id="172" name="Hexagon 171">
              <a:extLst>
                <a:ext uri="{FF2B5EF4-FFF2-40B4-BE49-F238E27FC236}">
                  <a16:creationId xmlns:a16="http://schemas.microsoft.com/office/drawing/2014/main" id="{554BEFA2-A229-4E13-A976-374BB7673CDF}"/>
                </a:ext>
              </a:extLst>
            </p:cNvPr>
            <p:cNvSpPr/>
            <p:nvPr/>
          </p:nvSpPr>
          <p:spPr>
            <a:xfrm rot="5400000">
              <a:off x="7154660" y="5015127"/>
              <a:ext cx="1923262" cy="167323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EAF67A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3" name="Hexagon 4">
              <a:extLst>
                <a:ext uri="{FF2B5EF4-FFF2-40B4-BE49-F238E27FC236}">
                  <a16:creationId xmlns:a16="http://schemas.microsoft.com/office/drawing/2014/main" id="{9A2915F8-498B-4DC9-A91B-7F429454631C}"/>
                </a:ext>
              </a:extLst>
            </p:cNvPr>
            <p:cNvSpPr txBox="1"/>
            <p:nvPr/>
          </p:nvSpPr>
          <p:spPr>
            <a:xfrm>
              <a:off x="7279672" y="5227890"/>
              <a:ext cx="1629994" cy="1323846"/>
            </a:xfrm>
            <a:prstGeom prst="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rgbClr val="000000"/>
                  </a:solidFill>
                  <a:effectLst>
                    <a:glow rad="127000">
                      <a:srgbClr val="FFFFFF">
                        <a:alpha val="95000"/>
                      </a:srgbClr>
                    </a:glow>
                  </a:effectLst>
                  <a:latin typeface="ResPublica" pitchFamily="2" charset="0"/>
                </a:rPr>
                <a:t>KEPUTIHAN</a:t>
              </a:r>
              <a:endParaRPr lang="en-ID" sz="2000" dirty="0">
                <a:solidFill>
                  <a:srgbClr val="000000"/>
                </a:solidFill>
                <a:effectLst>
                  <a:glow rad="127000">
                    <a:srgbClr val="FFFFFF">
                      <a:alpha val="95000"/>
                    </a:srgbClr>
                  </a:glow>
                </a:effectLst>
                <a:latin typeface="ResPublica" pitchFamily="2" charset="0"/>
              </a:endParaRPr>
            </a:p>
          </p:txBody>
        </p:sp>
      </p:grpSp>
      <p:grpSp>
        <p:nvGrpSpPr>
          <p:cNvPr id="174" name="-NYERI HAID">
            <a:extLst>
              <a:ext uri="{FF2B5EF4-FFF2-40B4-BE49-F238E27FC236}">
                <a16:creationId xmlns:a16="http://schemas.microsoft.com/office/drawing/2014/main" id="{3CB9768A-C056-437F-9DF9-E6541F4A5E95}"/>
              </a:ext>
            </a:extLst>
          </p:cNvPr>
          <p:cNvGrpSpPr/>
          <p:nvPr/>
        </p:nvGrpSpPr>
        <p:grpSpPr>
          <a:xfrm>
            <a:off x="8180784" y="4499952"/>
            <a:ext cx="1371600" cy="1554480"/>
            <a:chOff x="5450634" y="4890115"/>
            <a:chExt cx="1673238" cy="1923262"/>
          </a:xfrm>
        </p:grpSpPr>
        <p:sp>
          <p:nvSpPr>
            <p:cNvPr id="175" name="Hexagon 174">
              <a:extLst>
                <a:ext uri="{FF2B5EF4-FFF2-40B4-BE49-F238E27FC236}">
                  <a16:creationId xmlns:a16="http://schemas.microsoft.com/office/drawing/2014/main" id="{805494FE-EF4C-4FA1-AB38-9CB23D30CB8E}"/>
                </a:ext>
              </a:extLst>
            </p:cNvPr>
            <p:cNvSpPr/>
            <p:nvPr/>
          </p:nvSpPr>
          <p:spPr>
            <a:xfrm rot="5400000">
              <a:off x="5325622" y="5015127"/>
              <a:ext cx="1923262" cy="167323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DDFDB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6" name="Hexagon 4">
              <a:extLst>
                <a:ext uri="{FF2B5EF4-FFF2-40B4-BE49-F238E27FC236}">
                  <a16:creationId xmlns:a16="http://schemas.microsoft.com/office/drawing/2014/main" id="{8061D3F7-F4BD-45F2-BEB5-6E232F901C61}"/>
                </a:ext>
              </a:extLst>
            </p:cNvPr>
            <p:cNvSpPr txBox="1"/>
            <p:nvPr/>
          </p:nvSpPr>
          <p:spPr>
            <a:xfrm>
              <a:off x="5711380" y="5189823"/>
              <a:ext cx="1151745" cy="1323846"/>
            </a:xfrm>
            <a:prstGeom prst="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dirty="0">
                  <a:solidFill>
                    <a:srgbClr val="000000"/>
                  </a:solidFill>
                  <a:effectLst>
                    <a:glow rad="127000">
                      <a:srgbClr val="FFFFFF">
                        <a:alpha val="95000"/>
                      </a:srgbClr>
                    </a:glow>
                  </a:effectLst>
                  <a:latin typeface="ResPublica" pitchFamily="2" charset="0"/>
                </a:rPr>
                <a:t>NYERI HAID</a:t>
              </a:r>
              <a:endParaRPr lang="en-ID" sz="2800" dirty="0">
                <a:solidFill>
                  <a:srgbClr val="000000"/>
                </a:solidFill>
                <a:effectLst>
                  <a:glow rad="127000">
                    <a:srgbClr val="FFFFFF">
                      <a:alpha val="95000"/>
                    </a:srgbClr>
                  </a:glow>
                </a:effectLst>
                <a:latin typeface="ResPublica" pitchFamily="2" charset="0"/>
              </a:endParaRPr>
            </a:p>
          </p:txBody>
        </p:sp>
      </p:grpSp>
      <p:grpSp>
        <p:nvGrpSpPr>
          <p:cNvPr id="177" name="-SINUSITIS">
            <a:extLst>
              <a:ext uri="{FF2B5EF4-FFF2-40B4-BE49-F238E27FC236}">
                <a16:creationId xmlns:a16="http://schemas.microsoft.com/office/drawing/2014/main" id="{536D43F0-1057-48C3-A6DB-444EC88D221E}"/>
              </a:ext>
            </a:extLst>
          </p:cNvPr>
          <p:cNvGrpSpPr/>
          <p:nvPr/>
        </p:nvGrpSpPr>
        <p:grpSpPr>
          <a:xfrm>
            <a:off x="6308576" y="4499952"/>
            <a:ext cx="1371600" cy="1554480"/>
            <a:chOff x="4785370" y="-1"/>
            <a:chExt cx="1310630" cy="1506471"/>
          </a:xfrm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78" name="Hexagon 177">
              <a:extLst>
                <a:ext uri="{FF2B5EF4-FFF2-40B4-BE49-F238E27FC236}">
                  <a16:creationId xmlns:a16="http://schemas.microsoft.com/office/drawing/2014/main" id="{986A6E38-4F09-466E-9026-A9F588C8ED5A}"/>
                </a:ext>
              </a:extLst>
            </p:cNvPr>
            <p:cNvSpPr/>
            <p:nvPr/>
          </p:nvSpPr>
          <p:spPr>
            <a:xfrm rot="5400000">
              <a:off x="4687449" y="97920"/>
              <a:ext cx="1506471" cy="131063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E48CD9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9" name="Hexagon 4">
              <a:extLst>
                <a:ext uri="{FF2B5EF4-FFF2-40B4-BE49-F238E27FC236}">
                  <a16:creationId xmlns:a16="http://schemas.microsoft.com/office/drawing/2014/main" id="{386A19AF-E2D6-4B36-B284-9B6F4B8F39CB}"/>
                </a:ext>
              </a:extLst>
            </p:cNvPr>
            <p:cNvSpPr txBox="1"/>
            <p:nvPr/>
          </p:nvSpPr>
          <p:spPr>
            <a:xfrm>
              <a:off x="4815213" y="234758"/>
              <a:ext cx="1241832" cy="1036955"/>
            </a:xfrm>
            <a:prstGeom prst="rect">
              <a:avLst/>
            </a:prstGeom>
            <a:ln>
              <a:noFill/>
            </a:ln>
            <a:effectLst/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>
                  <a:solidFill>
                    <a:srgbClr val="000000"/>
                  </a:solidFill>
                  <a:effectLst>
                    <a:glow rad="127000">
                      <a:srgbClr val="FFFFFF">
                        <a:alpha val="95000"/>
                      </a:srgbClr>
                    </a:glow>
                  </a:effectLst>
                  <a:latin typeface="ResPublica" pitchFamily="2" charset="0"/>
                </a:rPr>
                <a:t>SINUSITIS</a:t>
              </a:r>
              <a:endParaRPr lang="en-ID" sz="2400" dirty="0">
                <a:solidFill>
                  <a:srgbClr val="000000"/>
                </a:solidFill>
                <a:effectLst>
                  <a:glow rad="127000">
                    <a:srgbClr val="FFFFFF">
                      <a:alpha val="95000"/>
                    </a:srgbClr>
                  </a:glow>
                </a:effectLst>
                <a:latin typeface="ResPublica" pitchFamily="2" charset="0"/>
              </a:endParaRPr>
            </a:p>
          </p:txBody>
        </p:sp>
      </p:grpSp>
      <p:grpSp>
        <p:nvGrpSpPr>
          <p:cNvPr id="183" name="-ASAM URAT">
            <a:extLst>
              <a:ext uri="{FF2B5EF4-FFF2-40B4-BE49-F238E27FC236}">
                <a16:creationId xmlns:a16="http://schemas.microsoft.com/office/drawing/2014/main" id="{55C6F585-7247-4EF1-9CBA-60634221015F}"/>
              </a:ext>
            </a:extLst>
          </p:cNvPr>
          <p:cNvGrpSpPr/>
          <p:nvPr/>
        </p:nvGrpSpPr>
        <p:grpSpPr>
          <a:xfrm>
            <a:off x="9048328" y="3059792"/>
            <a:ext cx="1371600" cy="1554480"/>
            <a:chOff x="4785370" y="-1"/>
            <a:chExt cx="1310630" cy="1506471"/>
          </a:xfrm>
          <a:solidFill>
            <a:schemeClr val="tx2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84" name="Hexagon 183">
              <a:extLst>
                <a:ext uri="{FF2B5EF4-FFF2-40B4-BE49-F238E27FC236}">
                  <a16:creationId xmlns:a16="http://schemas.microsoft.com/office/drawing/2014/main" id="{5B0B6EA0-E36E-45A9-AE77-48A230D1AA8E}"/>
                </a:ext>
              </a:extLst>
            </p:cNvPr>
            <p:cNvSpPr/>
            <p:nvPr/>
          </p:nvSpPr>
          <p:spPr>
            <a:xfrm rot="5400000">
              <a:off x="4687449" y="97920"/>
              <a:ext cx="1506471" cy="131063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5" name="Hexagon 4">
              <a:extLst>
                <a:ext uri="{FF2B5EF4-FFF2-40B4-BE49-F238E27FC236}">
                  <a16:creationId xmlns:a16="http://schemas.microsoft.com/office/drawing/2014/main" id="{7A8B352E-7C76-4891-BF09-E645254F6C77}"/>
                </a:ext>
              </a:extLst>
            </p:cNvPr>
            <p:cNvSpPr txBox="1"/>
            <p:nvPr/>
          </p:nvSpPr>
          <p:spPr>
            <a:xfrm>
              <a:off x="4989609" y="234758"/>
              <a:ext cx="902150" cy="1036955"/>
            </a:xfrm>
            <a:prstGeom prst="rect">
              <a:avLst/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700" dirty="0">
                  <a:solidFill>
                    <a:srgbClr val="000000"/>
                  </a:solidFill>
                  <a:effectLst>
                    <a:glow rad="127000">
                      <a:srgbClr val="FFFFFF">
                        <a:alpha val="95000"/>
                      </a:srgbClr>
                    </a:glow>
                  </a:effectLst>
                  <a:latin typeface="ResPublica" pitchFamily="2" charset="0"/>
                </a:rPr>
                <a:t>ASAM URAT</a:t>
              </a:r>
              <a:endParaRPr lang="en-ID" sz="2700" dirty="0">
                <a:solidFill>
                  <a:srgbClr val="000000"/>
                </a:solidFill>
                <a:effectLst>
                  <a:glow rad="127000">
                    <a:srgbClr val="FFFFFF">
                      <a:alpha val="95000"/>
                    </a:srgbClr>
                  </a:glow>
                </a:effectLst>
                <a:latin typeface="ResPublica" pitchFamily="2" charset="0"/>
              </a:endParaRPr>
            </a:p>
          </p:txBody>
        </p:sp>
      </p:grpSp>
      <p:grpSp>
        <p:nvGrpSpPr>
          <p:cNvPr id="186" name="-DIABETES">
            <a:extLst>
              <a:ext uri="{FF2B5EF4-FFF2-40B4-BE49-F238E27FC236}">
                <a16:creationId xmlns:a16="http://schemas.microsoft.com/office/drawing/2014/main" id="{149ED7F5-8368-4EF0-BE4C-9E1D8F6925DE}"/>
              </a:ext>
            </a:extLst>
          </p:cNvPr>
          <p:cNvGrpSpPr/>
          <p:nvPr/>
        </p:nvGrpSpPr>
        <p:grpSpPr>
          <a:xfrm>
            <a:off x="7172672" y="3059792"/>
            <a:ext cx="1371600" cy="1554480"/>
            <a:chOff x="4785370" y="-1"/>
            <a:chExt cx="1310630" cy="1506471"/>
          </a:xfrm>
          <a:solidFill>
            <a:srgbClr val="40906C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87" name="Hexagon 186">
              <a:extLst>
                <a:ext uri="{FF2B5EF4-FFF2-40B4-BE49-F238E27FC236}">
                  <a16:creationId xmlns:a16="http://schemas.microsoft.com/office/drawing/2014/main" id="{6D43864D-539E-4BFF-BB77-6C88D64717C7}"/>
                </a:ext>
              </a:extLst>
            </p:cNvPr>
            <p:cNvSpPr/>
            <p:nvPr/>
          </p:nvSpPr>
          <p:spPr>
            <a:xfrm rot="5400000">
              <a:off x="4687449" y="97920"/>
              <a:ext cx="1506471" cy="131063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8" name="Hexagon 4">
              <a:extLst>
                <a:ext uri="{FF2B5EF4-FFF2-40B4-BE49-F238E27FC236}">
                  <a16:creationId xmlns:a16="http://schemas.microsoft.com/office/drawing/2014/main" id="{2287B2C6-0D2F-41FE-BC68-49F9C4CCC42F}"/>
                </a:ext>
              </a:extLst>
            </p:cNvPr>
            <p:cNvSpPr txBox="1"/>
            <p:nvPr/>
          </p:nvSpPr>
          <p:spPr>
            <a:xfrm>
              <a:off x="4857891" y="354431"/>
              <a:ext cx="1155722" cy="827646"/>
            </a:xfrm>
            <a:prstGeom prst="rect">
              <a:avLst/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srgbClr val="000000"/>
                  </a:solidFill>
                  <a:effectLst>
                    <a:glow rad="127000">
                      <a:srgbClr val="FFFFFF">
                        <a:alpha val="95000"/>
                      </a:srgbClr>
                    </a:glow>
                  </a:effectLst>
                  <a:latin typeface="ResPublica" pitchFamily="2" charset="0"/>
                </a:rPr>
                <a:t>DIABETES</a:t>
              </a:r>
              <a:endParaRPr lang="en-ID" sz="2100" dirty="0">
                <a:solidFill>
                  <a:srgbClr val="000000"/>
                </a:solidFill>
                <a:effectLst>
                  <a:glow rad="127000">
                    <a:srgbClr val="FFFFFF">
                      <a:alpha val="95000"/>
                    </a:srgbClr>
                  </a:glow>
                </a:effectLst>
                <a:latin typeface="ResPublica" pitchFamily="2" charset="0"/>
              </a:endParaRPr>
            </a:p>
          </p:txBody>
        </p:sp>
      </p:grpSp>
      <p:grpSp>
        <p:nvGrpSpPr>
          <p:cNvPr id="189" name="-DARAH TINGGI">
            <a:extLst>
              <a:ext uri="{FF2B5EF4-FFF2-40B4-BE49-F238E27FC236}">
                <a16:creationId xmlns:a16="http://schemas.microsoft.com/office/drawing/2014/main" id="{6A0E5E33-B0C1-4064-8C67-AB32A3A0A5DA}"/>
              </a:ext>
            </a:extLst>
          </p:cNvPr>
          <p:cNvGrpSpPr/>
          <p:nvPr/>
        </p:nvGrpSpPr>
        <p:grpSpPr>
          <a:xfrm>
            <a:off x="9980984" y="1619632"/>
            <a:ext cx="1371600" cy="1554480"/>
            <a:chOff x="4785370" y="-1"/>
            <a:chExt cx="1310630" cy="1506471"/>
          </a:xfrm>
          <a:solidFill>
            <a:srgbClr val="FF7C80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90" name="Hexagon 189">
              <a:extLst>
                <a:ext uri="{FF2B5EF4-FFF2-40B4-BE49-F238E27FC236}">
                  <a16:creationId xmlns:a16="http://schemas.microsoft.com/office/drawing/2014/main" id="{8B4BBB1D-3E47-4811-8DC0-A04B411EDE4E}"/>
                </a:ext>
              </a:extLst>
            </p:cNvPr>
            <p:cNvSpPr/>
            <p:nvPr/>
          </p:nvSpPr>
          <p:spPr>
            <a:xfrm rot="5400000">
              <a:off x="4687449" y="97920"/>
              <a:ext cx="1506471" cy="131063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1" name="Hexagon 4">
              <a:extLst>
                <a:ext uri="{FF2B5EF4-FFF2-40B4-BE49-F238E27FC236}">
                  <a16:creationId xmlns:a16="http://schemas.microsoft.com/office/drawing/2014/main" id="{235E108C-D9D3-42EC-9B27-15F4B81F4ADD}"/>
                </a:ext>
              </a:extLst>
            </p:cNvPr>
            <p:cNvSpPr txBox="1"/>
            <p:nvPr/>
          </p:nvSpPr>
          <p:spPr>
            <a:xfrm>
              <a:off x="4854177" y="310086"/>
              <a:ext cx="1169301" cy="842844"/>
            </a:xfrm>
            <a:prstGeom prst="rect">
              <a:avLst/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dirty="0">
                  <a:solidFill>
                    <a:srgbClr val="000000"/>
                  </a:solidFill>
                  <a:effectLst>
                    <a:glow rad="127000">
                      <a:srgbClr val="FFFFFF">
                        <a:alpha val="95000"/>
                      </a:srgbClr>
                    </a:glow>
                  </a:effectLst>
                  <a:latin typeface="ResPublica" pitchFamily="2" charset="0"/>
                </a:rPr>
                <a:t>DARAH TINGGI</a:t>
              </a:r>
              <a:endParaRPr lang="en-ID" sz="2800" dirty="0">
                <a:solidFill>
                  <a:srgbClr val="000000"/>
                </a:solidFill>
                <a:effectLst>
                  <a:glow rad="127000">
                    <a:srgbClr val="FFFFFF">
                      <a:alpha val="95000"/>
                    </a:srgbClr>
                  </a:glow>
                </a:effectLst>
                <a:latin typeface="ResPublica" pitchFamily="2" charset="0"/>
              </a:endParaRPr>
            </a:p>
          </p:txBody>
        </p:sp>
      </p:grpSp>
      <p:grpSp>
        <p:nvGrpSpPr>
          <p:cNvPr id="192" name="-KOLESTEROL">
            <a:extLst>
              <a:ext uri="{FF2B5EF4-FFF2-40B4-BE49-F238E27FC236}">
                <a16:creationId xmlns:a16="http://schemas.microsoft.com/office/drawing/2014/main" id="{1C2F15D4-E3B5-4564-BAC0-769CF06F003D}"/>
              </a:ext>
            </a:extLst>
          </p:cNvPr>
          <p:cNvGrpSpPr/>
          <p:nvPr/>
        </p:nvGrpSpPr>
        <p:grpSpPr>
          <a:xfrm>
            <a:off x="8112224" y="1586489"/>
            <a:ext cx="1371601" cy="1554479"/>
            <a:chOff x="4707215" y="-75695"/>
            <a:chExt cx="1310630" cy="1506471"/>
          </a:xfrm>
          <a:solidFill>
            <a:srgbClr val="E0ECE3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93" name="Hexagon 192">
              <a:extLst>
                <a:ext uri="{FF2B5EF4-FFF2-40B4-BE49-F238E27FC236}">
                  <a16:creationId xmlns:a16="http://schemas.microsoft.com/office/drawing/2014/main" id="{4609D3A6-922C-4F32-A3A8-CAB09F8ABEE4}"/>
                </a:ext>
              </a:extLst>
            </p:cNvPr>
            <p:cNvSpPr/>
            <p:nvPr/>
          </p:nvSpPr>
          <p:spPr>
            <a:xfrm rot="5400000">
              <a:off x="4609294" y="22226"/>
              <a:ext cx="1506471" cy="131063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94" name="Hexagon 4">
              <a:extLst>
                <a:ext uri="{FF2B5EF4-FFF2-40B4-BE49-F238E27FC236}">
                  <a16:creationId xmlns:a16="http://schemas.microsoft.com/office/drawing/2014/main" id="{91DA053E-B26D-4107-90A1-24107113091F}"/>
                </a:ext>
              </a:extLst>
            </p:cNvPr>
            <p:cNvSpPr txBox="1"/>
            <p:nvPr/>
          </p:nvSpPr>
          <p:spPr>
            <a:xfrm>
              <a:off x="4721237" y="322970"/>
              <a:ext cx="1296607" cy="790862"/>
            </a:xfrm>
            <a:prstGeom prst="rect">
              <a:avLst/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rgbClr val="000000"/>
                  </a:solidFill>
                  <a:effectLst>
                    <a:glow rad="127000">
                      <a:srgbClr val="FFFFFF">
                        <a:alpha val="95000"/>
                      </a:srgbClr>
                    </a:glow>
                  </a:effectLst>
                  <a:latin typeface="ResPublica" pitchFamily="2" charset="0"/>
                </a:rPr>
                <a:t>KOLESTEROL</a:t>
              </a:r>
              <a:endParaRPr lang="en-ID" dirty="0">
                <a:solidFill>
                  <a:srgbClr val="000000"/>
                </a:solidFill>
                <a:effectLst>
                  <a:glow rad="127000">
                    <a:srgbClr val="FFFFFF">
                      <a:alpha val="95000"/>
                    </a:srgbClr>
                  </a:glow>
                </a:effectLst>
                <a:latin typeface="ResPublica" pitchFamily="2" charset="0"/>
              </a:endParaRPr>
            </a:p>
          </p:txBody>
        </p:sp>
      </p:grpSp>
      <p:grpSp>
        <p:nvGrpSpPr>
          <p:cNvPr id="195" name="-MAAG">
            <a:extLst>
              <a:ext uri="{FF2B5EF4-FFF2-40B4-BE49-F238E27FC236}">
                <a16:creationId xmlns:a16="http://schemas.microsoft.com/office/drawing/2014/main" id="{38FCF065-54DA-495A-B4F9-F64BAE6742B6}"/>
              </a:ext>
            </a:extLst>
          </p:cNvPr>
          <p:cNvGrpSpPr/>
          <p:nvPr/>
        </p:nvGrpSpPr>
        <p:grpSpPr>
          <a:xfrm>
            <a:off x="6308575" y="1628800"/>
            <a:ext cx="1371600" cy="1554480"/>
            <a:chOff x="4785369" y="-1"/>
            <a:chExt cx="1310630" cy="1506471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96" name="Hexagon 195">
              <a:extLst>
                <a:ext uri="{FF2B5EF4-FFF2-40B4-BE49-F238E27FC236}">
                  <a16:creationId xmlns:a16="http://schemas.microsoft.com/office/drawing/2014/main" id="{2B4F9A83-EBA2-42F8-A81E-442DD924559D}"/>
                </a:ext>
              </a:extLst>
            </p:cNvPr>
            <p:cNvSpPr/>
            <p:nvPr/>
          </p:nvSpPr>
          <p:spPr>
            <a:xfrm rot="5400000">
              <a:off x="4687448" y="97920"/>
              <a:ext cx="1506471" cy="131063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97" name="Hexagon 4">
              <a:extLst>
                <a:ext uri="{FF2B5EF4-FFF2-40B4-BE49-F238E27FC236}">
                  <a16:creationId xmlns:a16="http://schemas.microsoft.com/office/drawing/2014/main" id="{978461D1-5127-45A9-9199-9BE5ADB8E615}"/>
                </a:ext>
              </a:extLst>
            </p:cNvPr>
            <p:cNvSpPr txBox="1"/>
            <p:nvPr/>
          </p:nvSpPr>
          <p:spPr>
            <a:xfrm>
              <a:off x="4867756" y="301201"/>
              <a:ext cx="1153088" cy="842844"/>
            </a:xfrm>
            <a:prstGeom prst="rect">
              <a:avLst/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rgbClr val="000000"/>
                  </a:solidFill>
                  <a:effectLst>
                    <a:glow rad="127000">
                      <a:srgbClr val="FFFFFF">
                        <a:alpha val="95000"/>
                      </a:srgbClr>
                    </a:glow>
                  </a:effectLst>
                  <a:latin typeface="ResPublica" pitchFamily="2" charset="0"/>
                </a:rPr>
                <a:t>MAAG KRONIS &amp; NYERI LAMBUNG</a:t>
              </a:r>
              <a:endParaRPr lang="en-ID" sz="2000" dirty="0">
                <a:solidFill>
                  <a:srgbClr val="000000"/>
                </a:solidFill>
                <a:effectLst>
                  <a:glow rad="127000">
                    <a:srgbClr val="FFFFFF">
                      <a:alpha val="95000"/>
                    </a:srgbClr>
                  </a:glow>
                </a:effectLst>
                <a:latin typeface="ResPublica" pitchFamily="2" charset="0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16FB0F74-85C2-47EC-BB92-2FEABAA09E64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AAD0637E-BE6D-486C-8E2E-36CC1901FCCA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87976D3-0868-4AAA-B05D-3C928AEB1424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kumimoji="0" lang="en-US" sz="25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kumimoji="0" lang="en-ID" sz="2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7" name="Picture 2">
              <a:extLst>
                <a:ext uri="{FF2B5EF4-FFF2-40B4-BE49-F238E27FC236}">
                  <a16:creationId xmlns:a16="http://schemas.microsoft.com/office/drawing/2014/main" id="{504AB5E0-00B7-4ABC-B5F5-5922A328E4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4">
              <a:extLst>
                <a:ext uri="{FF2B5EF4-FFF2-40B4-BE49-F238E27FC236}">
                  <a16:creationId xmlns:a16="http://schemas.microsoft.com/office/drawing/2014/main" id="{E4C1A080-EA20-4057-82D8-9093538AC5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2" name="Rectangle 61"/>
          <p:cNvSpPr/>
          <p:nvPr/>
        </p:nvSpPr>
        <p:spPr>
          <a:xfrm>
            <a:off x="0" y="2121148"/>
            <a:ext cx="12192000" cy="1219748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0000"/>
                </a:solidFill>
                <a:latin typeface="Baccarat" pitchFamily="2" charset="0"/>
              </a:rPr>
              <a:t>Fungsi</a:t>
            </a:r>
            <a:r>
              <a:rPr lang="en-US" sz="3200" dirty="0">
                <a:solidFill>
                  <a:srgbClr val="FF0000"/>
                </a:solidFill>
                <a:latin typeface="Baccarat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ccarat" pitchFamily="2" charset="0"/>
              </a:rPr>
              <a:t>senyawa</a:t>
            </a:r>
            <a:r>
              <a:rPr lang="en-US" sz="3200" dirty="0">
                <a:solidFill>
                  <a:srgbClr val="FF0000"/>
                </a:solidFill>
                <a:latin typeface="Baccarat" pitchFamily="2" charset="0"/>
              </a:rPr>
              <a:t> flavonoid, tannin, </a:t>
            </a:r>
            <a:r>
              <a:rPr lang="en-US" sz="3200" dirty="0" err="1">
                <a:solidFill>
                  <a:srgbClr val="FF0000"/>
                </a:solidFill>
                <a:latin typeface="Baccarat" pitchFamily="2" charset="0"/>
              </a:rPr>
              <a:t>saponin</a:t>
            </a:r>
            <a:r>
              <a:rPr lang="en-US" sz="3200" dirty="0">
                <a:solidFill>
                  <a:srgbClr val="FF0000"/>
                </a:solidFill>
                <a:latin typeface="Baccarat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ccarat" pitchFamily="2" charset="0"/>
              </a:rPr>
              <a:t>dan</a:t>
            </a:r>
            <a:r>
              <a:rPr lang="en-US" sz="3200" dirty="0">
                <a:solidFill>
                  <a:srgbClr val="FF0000"/>
                </a:solidFill>
                <a:latin typeface="Baccarat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Baccarat" pitchFamily="2" charset="0"/>
              </a:rPr>
              <a:t>curcumin</a:t>
            </a:r>
            <a:r>
              <a:rPr lang="en-US" sz="3200" dirty="0">
                <a:solidFill>
                  <a:srgbClr val="FF0000"/>
                </a:solidFill>
                <a:latin typeface="Baccarat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Baccarat" pitchFamily="2" charset="0"/>
              </a:rPr>
              <a:t>pada</a:t>
            </a:r>
            <a:r>
              <a:rPr lang="en-US" sz="3600" dirty="0">
                <a:solidFill>
                  <a:srgbClr val="FF0000"/>
                </a:solidFill>
                <a:latin typeface="Baccarat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Baccarat" pitchFamily="2" charset="0"/>
              </a:rPr>
              <a:t>rimpang</a:t>
            </a:r>
            <a:r>
              <a:rPr lang="en-US" sz="3600" dirty="0">
                <a:solidFill>
                  <a:srgbClr val="FF0000"/>
                </a:solidFill>
                <a:latin typeface="Baccarat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Baccarat" pitchFamily="2" charset="0"/>
              </a:rPr>
              <a:t>temu</a:t>
            </a:r>
            <a:r>
              <a:rPr lang="en-US" sz="3600" dirty="0">
                <a:solidFill>
                  <a:srgbClr val="FF0000"/>
                </a:solidFill>
                <a:latin typeface="Baccarat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Baccarat" pitchFamily="2" charset="0"/>
              </a:rPr>
              <a:t>putih</a:t>
            </a:r>
            <a:r>
              <a:rPr lang="en-US" sz="3600" dirty="0">
                <a:solidFill>
                  <a:srgbClr val="FF0000"/>
                </a:solidFill>
                <a:latin typeface="Baccarat" pitchFamily="2" charset="0"/>
              </a:rPr>
              <a:t> </a:t>
            </a:r>
          </a:p>
        </p:txBody>
      </p:sp>
      <p:sp>
        <p:nvSpPr>
          <p:cNvPr id="103" name="Kotak 1"/>
          <p:cNvSpPr/>
          <p:nvPr/>
        </p:nvSpPr>
        <p:spPr>
          <a:xfrm>
            <a:off x="-65912" y="1340768"/>
            <a:ext cx="6089904" cy="548640"/>
          </a:xfrm>
          <a:prstGeom prst="rect">
            <a:avLst/>
          </a:prstGeom>
          <a:gradFill>
            <a:gsLst>
              <a:gs pos="84000">
                <a:schemeClr val="tx1">
                  <a:alpha val="20000"/>
                  <a:lumMod val="100000"/>
                </a:schemeClr>
              </a:gs>
              <a:gs pos="17000">
                <a:schemeClr val="tx2">
                  <a:lumMod val="20000"/>
                  <a:lumOff val="8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Untuk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melindungi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mukosa</a:t>
            </a:r>
            <a:r>
              <a:rPr lang="en-US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lambung</a:t>
            </a:r>
            <a:endParaRPr lang="en-US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ResPublica" pitchFamily="2" charset="0"/>
            </a:endParaRPr>
          </a:p>
        </p:txBody>
      </p:sp>
      <p:sp>
        <p:nvSpPr>
          <p:cNvPr id="109" name="Kotak 2"/>
          <p:cNvSpPr/>
          <p:nvPr/>
        </p:nvSpPr>
        <p:spPr>
          <a:xfrm>
            <a:off x="-52435" y="1988840"/>
            <a:ext cx="6089904" cy="548640"/>
          </a:xfrm>
          <a:prstGeom prst="rect">
            <a:avLst/>
          </a:prstGeom>
          <a:gradFill>
            <a:gsLst>
              <a:gs pos="84000">
                <a:schemeClr val="tx1">
                  <a:alpha val="20000"/>
                  <a:lumMod val="100000"/>
                </a:schemeClr>
              </a:gs>
              <a:gs pos="22000">
                <a:srgbClr val="E0ECE3"/>
              </a:gs>
            </a:gsLst>
            <a:lin ang="0" scaled="1"/>
          </a:gra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>
              <a:defRPr/>
            </a:pP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Dapat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meningkatkan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perubahan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kolesterol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hepatik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menjadi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garam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empedu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10" name="Kotak 3"/>
          <p:cNvSpPr/>
          <p:nvPr/>
        </p:nvSpPr>
        <p:spPr>
          <a:xfrm>
            <a:off x="-26739" y="2634641"/>
            <a:ext cx="6089904" cy="548640"/>
          </a:xfrm>
          <a:prstGeom prst="rect">
            <a:avLst/>
          </a:prstGeom>
          <a:gradFill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FF7C8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Dapat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membantu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mengendurkan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vena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dan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arteri</a:t>
            </a:r>
            <a:endParaRPr lang="en-US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11" name="Kotak 4"/>
          <p:cNvSpPr/>
          <p:nvPr/>
        </p:nvSpPr>
        <p:spPr>
          <a:xfrm>
            <a:off x="-26739" y="3284984"/>
            <a:ext cx="6089904" cy="548640"/>
          </a:xfrm>
          <a:prstGeom prst="rect">
            <a:avLst/>
          </a:prstGeom>
          <a:gradFill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40906C"/>
              </a:gs>
            </a:gsLst>
            <a:lin ang="0" scaled="1"/>
          </a:gra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>
              <a:defRPr/>
            </a:pP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Dapat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menghambat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penyerapan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glukosa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pada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usus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halus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2" name="Kotak 5"/>
          <p:cNvSpPr/>
          <p:nvPr/>
        </p:nvSpPr>
        <p:spPr>
          <a:xfrm>
            <a:off x="-51419" y="3933056"/>
            <a:ext cx="6089904" cy="548640"/>
          </a:xfrm>
          <a:prstGeom prst="rect">
            <a:avLst/>
          </a:prstGeom>
          <a:gradFill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chemeClr val="tx2">
                  <a:lumMod val="60000"/>
                  <a:lumOff val="40000"/>
                </a:schemeClr>
              </a:gs>
            </a:gsLst>
            <a:lin ang="0" scaled="1"/>
          </a:gra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>
              <a:defRPr/>
            </a:pP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Dapat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menghambat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aktivitas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enzim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xantin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oksidase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(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Pembentukan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asam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urat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)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3" name="Kotak 5"/>
          <p:cNvSpPr/>
          <p:nvPr/>
        </p:nvSpPr>
        <p:spPr>
          <a:xfrm>
            <a:off x="-52435" y="4581128"/>
            <a:ext cx="6089904" cy="548640"/>
          </a:xfrm>
          <a:prstGeom prst="rect">
            <a:avLst/>
          </a:prstGeom>
          <a:gradFill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803C63"/>
              </a:gs>
            </a:gsLst>
            <a:lin ang="0" scaled="1"/>
          </a:gra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>
              <a:defRPr/>
            </a:pP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Dapat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mengatasi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masalah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peradangan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pada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sinus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dan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mencegah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virus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dan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bakteri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masuk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ke</a:t>
            </a:r>
            <a:r>
              <a:rPr lang="en-US" noProof="0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noProof="0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sel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4" name="Kotak 5"/>
          <p:cNvSpPr/>
          <p:nvPr/>
        </p:nvSpPr>
        <p:spPr>
          <a:xfrm>
            <a:off x="-52435" y="5196010"/>
            <a:ext cx="6089904" cy="548640"/>
          </a:xfrm>
          <a:prstGeom prst="rect">
            <a:avLst/>
          </a:prstGeom>
          <a:gradFill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40906C"/>
              </a:gs>
            </a:gsLst>
            <a:lin ang="0" scaled="1"/>
          </a:gra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>
              <a:defRPr/>
            </a:pP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Memiliki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aktivitas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analgesik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(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pereda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nyeri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) yang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kuat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136" name="-DARAH TINGGI">
            <a:extLst>
              <a:ext uri="{FF2B5EF4-FFF2-40B4-BE49-F238E27FC236}">
                <a16:creationId xmlns:a16="http://schemas.microsoft.com/office/drawing/2014/main" id="{6A0E5E33-B0C1-4064-8C67-AB32A3A0A5DA}"/>
              </a:ext>
            </a:extLst>
          </p:cNvPr>
          <p:cNvGrpSpPr/>
          <p:nvPr/>
        </p:nvGrpSpPr>
        <p:grpSpPr>
          <a:xfrm>
            <a:off x="10773071" y="3098656"/>
            <a:ext cx="1371601" cy="1554480"/>
            <a:chOff x="4785369" y="-1"/>
            <a:chExt cx="1310631" cy="1506471"/>
          </a:xfrm>
          <a:solidFill>
            <a:srgbClr val="FF7C80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39" name="Hexagon 138">
              <a:extLst>
                <a:ext uri="{FF2B5EF4-FFF2-40B4-BE49-F238E27FC236}">
                  <a16:creationId xmlns:a16="http://schemas.microsoft.com/office/drawing/2014/main" id="{8B4BBB1D-3E47-4811-8DC0-A04B411EDE4E}"/>
                </a:ext>
              </a:extLst>
            </p:cNvPr>
            <p:cNvSpPr/>
            <p:nvPr/>
          </p:nvSpPr>
          <p:spPr>
            <a:xfrm rot="5400000">
              <a:off x="4687449" y="97920"/>
              <a:ext cx="1506471" cy="1310630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0" name="Hexagon 4">
              <a:extLst>
                <a:ext uri="{FF2B5EF4-FFF2-40B4-BE49-F238E27FC236}">
                  <a16:creationId xmlns:a16="http://schemas.microsoft.com/office/drawing/2014/main" id="{235E108C-D9D3-42EC-9B27-15F4B81F4ADD}"/>
                </a:ext>
              </a:extLst>
            </p:cNvPr>
            <p:cNvSpPr txBox="1"/>
            <p:nvPr/>
          </p:nvSpPr>
          <p:spPr>
            <a:xfrm>
              <a:off x="4785369" y="388542"/>
              <a:ext cx="1310630" cy="793534"/>
            </a:xfrm>
            <a:prstGeom prst="rect">
              <a:avLst/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 err="1">
                  <a:solidFill>
                    <a:srgbClr val="000000"/>
                  </a:solidFill>
                  <a:effectLst>
                    <a:glow rad="127000">
                      <a:srgbClr val="FFFFFF">
                        <a:alpha val="95000"/>
                      </a:srgbClr>
                    </a:glow>
                  </a:effectLst>
                  <a:latin typeface="ResPublica" pitchFamily="2" charset="0"/>
                </a:rPr>
                <a:t>Ambeien</a:t>
              </a:r>
              <a:endParaRPr lang="en-ID" sz="2400" dirty="0">
                <a:solidFill>
                  <a:srgbClr val="000000"/>
                </a:solidFill>
                <a:effectLst>
                  <a:glow rad="127000">
                    <a:srgbClr val="FFFFFF">
                      <a:alpha val="95000"/>
                    </a:srgbClr>
                  </a:glow>
                </a:effectLst>
                <a:latin typeface="ResPublica" pitchFamily="2" charset="0"/>
              </a:endParaRPr>
            </a:p>
          </p:txBody>
        </p:sp>
      </p:grpSp>
      <p:sp>
        <p:nvSpPr>
          <p:cNvPr id="47" name="Kotak 2"/>
          <p:cNvSpPr/>
          <p:nvPr/>
        </p:nvSpPr>
        <p:spPr>
          <a:xfrm>
            <a:off x="-73199" y="5832688"/>
            <a:ext cx="6089904" cy="548640"/>
          </a:xfrm>
          <a:prstGeom prst="rect">
            <a:avLst/>
          </a:prstGeom>
          <a:gradFill>
            <a:gsLst>
              <a:gs pos="84000">
                <a:schemeClr val="bg1">
                  <a:tint val="80000"/>
                  <a:satMod val="250000"/>
                  <a:alpha val="20000"/>
                </a:schemeClr>
              </a:gs>
              <a:gs pos="22000">
                <a:srgbClr val="FFFFCC"/>
              </a:gs>
            </a:gsLst>
            <a:lin ang="0" scaled="1"/>
          </a:gra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>
              <a:defRPr/>
            </a:pP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Dapat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menghambat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pertumbuhan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jamur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i="1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Candida  </a:t>
            </a:r>
            <a:r>
              <a:rPr lang="en-US" i="1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albicans</a:t>
            </a:r>
            <a:r>
              <a:rPr lang="en-US" i="1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(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Penyebab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terjadinya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keputihan</a:t>
            </a:r>
            <a:r>
              <a:rPr lang="en-US" dirty="0"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latin typeface="ResPublica" pitchFamily="2" charset="0"/>
              </a:rPr>
              <a:t>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1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1118E-6 3.7037E-6 L 4.61118E-6 -0.303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2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-0.25 -4.44444E-6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07407E-6 L -0.25 4.07407E-6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5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7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9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11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13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15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17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103" grpId="0" animBg="1"/>
      <p:bldP spid="103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47" grpId="0" animBg="1"/>
      <p:bldP spid="47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50000"/>
            <a:lum/>
          </a:blip>
          <a:srcRect/>
          <a:stretch>
            <a:fillRect l="4000" r="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Baccarat" pitchFamily="2" charset="0"/>
              </a:rPr>
              <a:t>REAKSI TEMU PUTIH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4C382A5-9792-4920-9A3F-D610B313CB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8082157"/>
              </p:ext>
            </p:extLst>
          </p:nvPr>
        </p:nvGraphicFramePr>
        <p:xfrm>
          <a:off x="-96688" y="1373336"/>
          <a:ext cx="12241360" cy="4791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04CFF7F9-28DB-4787-B541-08D90FF80233}"/>
              </a:ext>
            </a:extLst>
          </p:cNvPr>
          <p:cNvSpPr/>
          <p:nvPr/>
        </p:nvSpPr>
        <p:spPr>
          <a:xfrm>
            <a:off x="7536160" y="1125365"/>
            <a:ext cx="4406255" cy="5191656"/>
          </a:xfrm>
          <a:custGeom>
            <a:avLst/>
            <a:gdLst>
              <a:gd name="connsiteX0" fmla="*/ 0 w 3505200"/>
              <a:gd name="connsiteY0" fmla="*/ 0 h 5562600"/>
              <a:gd name="connsiteX1" fmla="*/ 3505200 w 3505200"/>
              <a:gd name="connsiteY1" fmla="*/ 0 h 5562600"/>
              <a:gd name="connsiteX2" fmla="*/ 3505200 w 3505200"/>
              <a:gd name="connsiteY2" fmla="*/ 5562600 h 5562600"/>
              <a:gd name="connsiteX3" fmla="*/ 0 w 3505200"/>
              <a:gd name="connsiteY3" fmla="*/ 5562600 h 5562600"/>
              <a:gd name="connsiteX4" fmla="*/ 0 w 3505200"/>
              <a:gd name="connsiteY4" fmla="*/ 0 h 5562600"/>
              <a:gd name="connsiteX0" fmla="*/ 0 w 3505200"/>
              <a:gd name="connsiteY0" fmla="*/ 0 h 5562600"/>
              <a:gd name="connsiteX1" fmla="*/ 3505200 w 3505200"/>
              <a:gd name="connsiteY1" fmla="*/ 142875 h 5562600"/>
              <a:gd name="connsiteX2" fmla="*/ 3505200 w 3505200"/>
              <a:gd name="connsiteY2" fmla="*/ 5562600 h 5562600"/>
              <a:gd name="connsiteX3" fmla="*/ 0 w 3505200"/>
              <a:gd name="connsiteY3" fmla="*/ 5562600 h 5562600"/>
              <a:gd name="connsiteX4" fmla="*/ 0 w 3505200"/>
              <a:gd name="connsiteY4" fmla="*/ 0 h 5562600"/>
              <a:gd name="connsiteX0" fmla="*/ 104775 w 3609975"/>
              <a:gd name="connsiteY0" fmla="*/ 0 h 5562600"/>
              <a:gd name="connsiteX1" fmla="*/ 3609975 w 3609975"/>
              <a:gd name="connsiteY1" fmla="*/ 142875 h 5562600"/>
              <a:gd name="connsiteX2" fmla="*/ 3609975 w 3609975"/>
              <a:gd name="connsiteY2" fmla="*/ 5562600 h 5562600"/>
              <a:gd name="connsiteX3" fmla="*/ 0 w 3609975"/>
              <a:gd name="connsiteY3" fmla="*/ 5495925 h 5562600"/>
              <a:gd name="connsiteX4" fmla="*/ 104775 w 3609975"/>
              <a:gd name="connsiteY4" fmla="*/ 0 h 5562600"/>
              <a:gd name="connsiteX0" fmla="*/ 104775 w 3686175"/>
              <a:gd name="connsiteY0" fmla="*/ 0 h 5495925"/>
              <a:gd name="connsiteX1" fmla="*/ 3609975 w 3686175"/>
              <a:gd name="connsiteY1" fmla="*/ 142875 h 5495925"/>
              <a:gd name="connsiteX2" fmla="*/ 3686175 w 3686175"/>
              <a:gd name="connsiteY2" fmla="*/ 5324475 h 5495925"/>
              <a:gd name="connsiteX3" fmla="*/ 0 w 3686175"/>
              <a:gd name="connsiteY3" fmla="*/ 5495925 h 5495925"/>
              <a:gd name="connsiteX4" fmla="*/ 104775 w 3686175"/>
              <a:gd name="connsiteY4" fmla="*/ 0 h 549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6175" h="5495925">
                <a:moveTo>
                  <a:pt x="104775" y="0"/>
                </a:moveTo>
                <a:lnTo>
                  <a:pt x="3609975" y="142875"/>
                </a:lnTo>
                <a:lnTo>
                  <a:pt x="3686175" y="5324475"/>
                </a:lnTo>
                <a:lnTo>
                  <a:pt x="0" y="5495925"/>
                </a:lnTo>
                <a:lnTo>
                  <a:pt x="10477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45537C-3519-4C6A-A58A-AAB1FB26642B}"/>
              </a:ext>
            </a:extLst>
          </p:cNvPr>
          <p:cNvSpPr txBox="1"/>
          <p:nvPr/>
        </p:nvSpPr>
        <p:spPr>
          <a:xfrm>
            <a:off x="7752184" y="1659703"/>
            <a:ext cx="3888432" cy="3530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Reaksi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temu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putih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ini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biasanya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hanya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berlangsung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selama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 3 – 10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hari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. Maka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disarankan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untuk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perbanyak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minum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air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putih</a:t>
            </a:r>
            <a:endParaRPr lang="en-ID" sz="2800" dirty="0">
              <a:solidFill>
                <a:prstClr val="black"/>
              </a:solidFill>
              <a:latin typeface="ResPublica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999DC8-A1FB-4C2F-B7EE-1CB2361DFEF2}"/>
              </a:ext>
            </a:extLst>
          </p:cNvPr>
          <p:cNvSpPr txBox="1"/>
          <p:nvPr/>
        </p:nvSpPr>
        <p:spPr>
          <a:xfrm>
            <a:off x="7752184" y="1484784"/>
            <a:ext cx="3816424" cy="4492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Reaksi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ini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bersifat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positif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.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Seperti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perihnya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luka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ketika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ditetesin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betadine. 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Tidak semua orang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merasakan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reaksi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ini,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tergantung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sistem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imun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tubuh</a:t>
            </a:r>
            <a:r>
              <a:rPr lang="en-US" sz="2800" dirty="0">
                <a:solidFill>
                  <a:prstClr val="black"/>
                </a:solidFill>
                <a:latin typeface="ResPublica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ResPublica" pitchFamily="2" charset="0"/>
              </a:rPr>
              <a:t>masing-masing</a:t>
            </a:r>
            <a:endParaRPr lang="en-US" sz="2800" dirty="0">
              <a:solidFill>
                <a:prstClr val="black"/>
              </a:solidFill>
              <a:latin typeface="ResPublica" pitchFamily="2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C58E16E-0029-402E-808C-D4C09E79F011}"/>
              </a:ext>
            </a:extLst>
          </p:cNvPr>
          <p:cNvGrpSpPr/>
          <p:nvPr/>
        </p:nvGrpSpPr>
        <p:grpSpPr>
          <a:xfrm>
            <a:off x="0" y="6450841"/>
            <a:ext cx="12192000" cy="477054"/>
            <a:chOff x="0" y="6450841"/>
            <a:chExt cx="12192000" cy="47705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8FF4716-CF6F-4B62-9061-0718EE586681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4D9F43A-8109-4AEA-9A32-3C16CACFE717}"/>
                </a:ext>
              </a:extLst>
            </p:cNvPr>
            <p:cNvSpPr txBox="1"/>
            <p:nvPr/>
          </p:nvSpPr>
          <p:spPr>
            <a:xfrm>
              <a:off x="2495600" y="6450841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F94DD2BC-E8ED-42DF-AF48-2432FE885C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>
              <a:extLst>
                <a:ext uri="{FF2B5EF4-FFF2-40B4-BE49-F238E27FC236}">
                  <a16:creationId xmlns:a16="http://schemas.microsoft.com/office/drawing/2014/main" id="{5ADD196B-1211-4D66-96C8-B86EB4C74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73092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416654-6705-4B01-9308-302A7883D9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F0416654-6705-4B01-9308-302A7883D9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F0416654-6705-4B01-9308-302A7883D9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graphicEl>
                                              <a:dgm id="{F0416654-6705-4B01-9308-302A7883D9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470F7B-647B-45B5-AA5F-E1E913FA6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F5470F7B-647B-45B5-AA5F-E1E913FA6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F5470F7B-647B-45B5-AA5F-E1E913FA6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graphicEl>
                                              <a:dgm id="{F5470F7B-647B-45B5-AA5F-E1E913FA68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CB8F0B-403C-4595-B9F8-F2876B4751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DBCB8F0B-403C-4595-B9F8-F2876B4751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DBCB8F0B-403C-4595-B9F8-F2876B4751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dgm id="{DBCB8F0B-403C-4595-B9F8-F2876B4751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9D9855-AE7F-4EF5-AE66-A99616F70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EE9D9855-AE7F-4EF5-AE66-A99616F70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EE9D9855-AE7F-4EF5-AE66-A99616F70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EE9D9855-AE7F-4EF5-AE66-A99616F700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2BA6FAB-F732-4353-A27F-D7A0674B2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dgm id="{E2BA6FAB-F732-4353-A27F-D7A0674B2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E2BA6FAB-F732-4353-A27F-D7A0674B2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graphicEl>
                                              <a:dgm id="{E2BA6FAB-F732-4353-A27F-D7A0674B24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5F03B-5AFA-403C-B7B1-9D44041718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graphicEl>
                                              <a:dgm id="{47C5F03B-5AFA-403C-B7B1-9D44041718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47C5F03B-5AFA-403C-B7B1-9D44041718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graphicEl>
                                              <a:dgm id="{47C5F03B-5AFA-403C-B7B1-9D44041718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31B00D9-4F56-47FD-8210-6545B5AD73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E31B00D9-4F56-47FD-8210-6545B5AD73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E31B00D9-4F56-47FD-8210-6545B5AD73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graphicEl>
                                              <a:dgm id="{E31B00D9-4F56-47FD-8210-6545B5AD73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6C4C76E-4184-4EAE-8634-5A615F565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dgm id="{66C4C76E-4184-4EAE-8634-5A615F565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graphicEl>
                                              <a:dgm id="{66C4C76E-4184-4EAE-8634-5A615F565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graphicEl>
                                              <a:dgm id="{66C4C76E-4184-4EAE-8634-5A615F5651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1A725BF-3FDA-46F4-B2EE-B5E43EC01A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>
                                            <p:graphicEl>
                                              <a:dgm id="{E1A725BF-3FDA-46F4-B2EE-B5E43EC01A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graphicEl>
                                              <a:dgm id="{E1A725BF-3FDA-46F4-B2EE-B5E43EC01A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graphicEl>
                                              <a:dgm id="{E1A725BF-3FDA-46F4-B2EE-B5E43EC01A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C721709-FDB5-44F9-8E07-2D31A650B8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>
                                            <p:graphicEl>
                                              <a:dgm id="{8C721709-FDB5-44F9-8E07-2D31A650B8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graphicEl>
                                              <a:dgm id="{8C721709-FDB5-44F9-8E07-2D31A650B8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graphicEl>
                                              <a:dgm id="{8C721709-FDB5-44F9-8E07-2D31A650B8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96296E-6 L -0.21406 -0.0051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5">
                                            <p:graphicEl>
                                              <a:dgm id="{F5470F7B-647B-45B5-AA5F-E1E913FA6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03" y="-255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96296E-6 L -0.2125 -0.00764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5">
                                            <p:graphicEl>
                                              <a:dgm id="{EE9D9855-AE7F-4EF5-AE66-A99616F70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5" y="-39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96296E-6 L -0.2125 -0.00764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5">
                                            <p:graphicEl>
                                              <a:dgm id="{47C5F03B-5AFA-403C-B7B1-9D44041718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5" y="-39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96296E-6 L -0.2125 -0.00764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5">
                                            <p:graphicEl>
                                              <a:dgm id="{66C4C76E-4184-4EAE-8634-5A615F565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5" y="-39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96296E-6 L -0.20664 0.00301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5">
                                            <p:graphicEl>
                                              <a:dgm id="{8C721709-FDB5-44F9-8E07-2D31A650B8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39" y="13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">
                                            <p:graphicEl>
                                              <a:dgm id="{F0416654-6705-4B01-9308-302A7883D9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416654-6705-4B01-9308-302A7883D9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">
                                            <p:graphicEl>
                                              <a:dgm id="{DBCB8F0B-403C-4595-B9F8-F2876B4751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CB8F0B-403C-4595-B9F8-F2876B4751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">
                                            <p:graphicEl>
                                              <a:dgm id="{E2BA6FAB-F732-4353-A27F-D7A0674B24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2BA6FAB-F732-4353-A27F-D7A0674B2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">
                                            <p:graphicEl>
                                              <a:dgm id="{E31B00D9-4F56-47FD-8210-6545B5AD73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31B00D9-4F56-47FD-8210-6545B5AD73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5">
                                            <p:graphicEl>
                                              <a:dgm id="{E1A725BF-3FDA-46F4-B2EE-B5E43EC01A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1A725BF-3FDA-46F4-B2EE-B5E43EC01A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Graphic spid="5" grpId="1" uiExpand="1">
        <p:bldSub>
          <a:bldDgm bld="one"/>
        </p:bldSub>
      </p:bldGraphic>
      <p:bldGraphic spid="5" grpId="2" uiExpand="1">
        <p:bldSub>
          <a:bldDgm bld="one"/>
        </p:bldSub>
      </p:bldGraphic>
      <p:bldP spid="6" grpId="0" animBg="1"/>
      <p:bldP spid="7" grpId="0"/>
      <p:bldP spid="7" grpId="1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50000"/>
            <a:lum/>
          </a:blip>
          <a:srcRect/>
          <a:stretch>
            <a:fillRect l="4000" r="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8" y="325178"/>
            <a:ext cx="4562564" cy="666750"/>
          </a:xfrm>
        </p:spPr>
        <p:txBody>
          <a:bodyPr>
            <a:noAutofit/>
          </a:bodyPr>
          <a:lstStyle/>
          <a:p>
            <a:r>
              <a:rPr lang="en-US" sz="6000" dirty="0" err="1">
                <a:latin typeface="Baccarat" pitchFamily="2" charset="0"/>
              </a:rPr>
              <a:t>testimoni</a:t>
            </a:r>
            <a:endParaRPr lang="en-US" sz="6000" dirty="0">
              <a:latin typeface="Baccarat" pitchFamily="2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AF938C19-712C-45E6-BF90-9E485EAA4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7" b="98667" l="8147" r="971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39" y="1328027"/>
            <a:ext cx="4245706" cy="531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miom">
            <a:extLst>
              <a:ext uri="{FF2B5EF4-FFF2-40B4-BE49-F238E27FC236}">
                <a16:creationId xmlns:a16="http://schemas.microsoft.com/office/drawing/2014/main" id="{A1DFCC28-ED61-3D22-C1FA-3C9AF5225F75}"/>
              </a:ext>
            </a:extLst>
          </p:cNvPr>
          <p:cNvGrpSpPr/>
          <p:nvPr/>
        </p:nvGrpSpPr>
        <p:grpSpPr>
          <a:xfrm>
            <a:off x="5188219" y="116632"/>
            <a:ext cx="3212037" cy="6264696"/>
            <a:chOff x="-2810149" y="3385384"/>
            <a:chExt cx="3481118" cy="6300005"/>
          </a:xfrm>
        </p:grpSpPr>
        <p:pic>
          <p:nvPicPr>
            <p:cNvPr id="79" name="MIOM">
              <a:extLst>
                <a:ext uri="{FF2B5EF4-FFF2-40B4-BE49-F238E27FC236}">
                  <a16:creationId xmlns:a16="http://schemas.microsoft.com/office/drawing/2014/main" id="{AF9E58D4-E2AC-4185-AF08-B1B23EDCE5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872"/>
            <a:stretch/>
          </p:blipFill>
          <p:spPr>
            <a:xfrm>
              <a:off x="-2810149" y="3385384"/>
              <a:ext cx="3481118" cy="6300005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E683237-8125-A0D4-27C4-6374241179AE}"/>
                </a:ext>
              </a:extLst>
            </p:cNvPr>
            <p:cNvSpPr/>
            <p:nvPr/>
          </p:nvSpPr>
          <p:spPr>
            <a:xfrm>
              <a:off x="-1861630" y="3549433"/>
              <a:ext cx="1584079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188E62-E37A-4F81-5907-6A21CE977154}"/>
                </a:ext>
              </a:extLst>
            </p:cNvPr>
            <p:cNvSpPr/>
            <p:nvPr/>
          </p:nvSpPr>
          <p:spPr>
            <a:xfrm>
              <a:off x="-2199894" y="8103310"/>
              <a:ext cx="1584079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kista">
            <a:extLst>
              <a:ext uri="{FF2B5EF4-FFF2-40B4-BE49-F238E27FC236}">
                <a16:creationId xmlns:a16="http://schemas.microsoft.com/office/drawing/2014/main" id="{67DFF742-06B5-F24D-4C05-AE7D74A2836D}"/>
              </a:ext>
            </a:extLst>
          </p:cNvPr>
          <p:cNvGrpSpPr/>
          <p:nvPr/>
        </p:nvGrpSpPr>
        <p:grpSpPr>
          <a:xfrm>
            <a:off x="8708639" y="69059"/>
            <a:ext cx="3364025" cy="6323066"/>
            <a:chOff x="-2701555" y="1589438"/>
            <a:chExt cx="3968840" cy="6413548"/>
          </a:xfrm>
        </p:grpSpPr>
        <p:pic>
          <p:nvPicPr>
            <p:cNvPr id="61" name="KISTA">
              <a:extLst>
                <a:ext uri="{FF2B5EF4-FFF2-40B4-BE49-F238E27FC236}">
                  <a16:creationId xmlns:a16="http://schemas.microsoft.com/office/drawing/2014/main" id="{9EC659C2-A2F4-4C49-BA60-5813DD71C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2701555" y="1589438"/>
              <a:ext cx="3968840" cy="6413548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A39F80E-198D-B7CC-2B46-C000D1799F44}"/>
                </a:ext>
              </a:extLst>
            </p:cNvPr>
            <p:cNvSpPr/>
            <p:nvPr/>
          </p:nvSpPr>
          <p:spPr>
            <a:xfrm>
              <a:off x="-1618104" y="2014124"/>
              <a:ext cx="1584079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EAAF98E-8163-9718-F63B-0B0CE5DC3EF8}"/>
                </a:ext>
              </a:extLst>
            </p:cNvPr>
            <p:cNvSpPr/>
            <p:nvPr/>
          </p:nvSpPr>
          <p:spPr>
            <a:xfrm>
              <a:off x="-1" y="5548045"/>
              <a:ext cx="553449" cy="14000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6E1B8DC-DDC8-7FDF-CCE4-96EA62F612B4}"/>
                </a:ext>
              </a:extLst>
            </p:cNvPr>
            <p:cNvSpPr/>
            <p:nvPr/>
          </p:nvSpPr>
          <p:spPr>
            <a:xfrm>
              <a:off x="-1628378" y="2476070"/>
              <a:ext cx="434120" cy="12763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6" name="haid">
            <a:extLst>
              <a:ext uri="{FF2B5EF4-FFF2-40B4-BE49-F238E27FC236}">
                <a16:creationId xmlns:a16="http://schemas.microsoft.com/office/drawing/2014/main" id="{214AE1BE-B6D2-9C1F-518A-7FECF62CCF67}"/>
              </a:ext>
            </a:extLst>
          </p:cNvPr>
          <p:cNvGrpSpPr/>
          <p:nvPr/>
        </p:nvGrpSpPr>
        <p:grpSpPr>
          <a:xfrm>
            <a:off x="4583832" y="123162"/>
            <a:ext cx="4061428" cy="6241649"/>
            <a:chOff x="-2888344" y="1776970"/>
            <a:chExt cx="4480948" cy="6172285"/>
          </a:xfrm>
        </p:grpSpPr>
        <p:pic>
          <p:nvPicPr>
            <p:cNvPr id="74" name="MSLH HAID">
              <a:extLst>
                <a:ext uri="{FF2B5EF4-FFF2-40B4-BE49-F238E27FC236}">
                  <a16:creationId xmlns:a16="http://schemas.microsoft.com/office/drawing/2014/main" id="{D0B692F4-A7E0-4FC9-B4F3-E13E13E97C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5733"/>
            <a:stretch/>
          </p:blipFill>
          <p:spPr>
            <a:xfrm>
              <a:off x="-2888344" y="1776970"/>
              <a:ext cx="4480948" cy="6172285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6353FBB-EF90-49B8-2927-75CFE8549155}"/>
                </a:ext>
              </a:extLst>
            </p:cNvPr>
            <p:cNvSpPr/>
            <p:nvPr/>
          </p:nvSpPr>
          <p:spPr>
            <a:xfrm>
              <a:off x="-529185" y="1856487"/>
              <a:ext cx="1584079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8" name="keputihan">
            <a:extLst>
              <a:ext uri="{FF2B5EF4-FFF2-40B4-BE49-F238E27FC236}">
                <a16:creationId xmlns:a16="http://schemas.microsoft.com/office/drawing/2014/main" id="{F4F17901-2C10-D5E8-8E9A-429CB3D3C7FE}"/>
              </a:ext>
            </a:extLst>
          </p:cNvPr>
          <p:cNvGrpSpPr/>
          <p:nvPr/>
        </p:nvGrpSpPr>
        <p:grpSpPr>
          <a:xfrm>
            <a:off x="8688288" y="77855"/>
            <a:ext cx="3218967" cy="6303473"/>
            <a:chOff x="-5144858" y="817523"/>
            <a:chExt cx="4291956" cy="6590347"/>
          </a:xfrm>
        </p:grpSpPr>
        <p:pic>
          <p:nvPicPr>
            <p:cNvPr id="56" name="KEPUTIHAN">
              <a:extLst>
                <a:ext uri="{FF2B5EF4-FFF2-40B4-BE49-F238E27FC236}">
                  <a16:creationId xmlns:a16="http://schemas.microsoft.com/office/drawing/2014/main" id="{B67E928F-A554-41B1-9306-5EF241E04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5144858" y="817523"/>
              <a:ext cx="4291956" cy="6590347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B20BC3F-C757-6E10-8A5F-9AA4E090BEFA}"/>
                </a:ext>
              </a:extLst>
            </p:cNvPr>
            <p:cNvSpPr/>
            <p:nvPr/>
          </p:nvSpPr>
          <p:spPr>
            <a:xfrm>
              <a:off x="-3822356" y="1252267"/>
              <a:ext cx="1584079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B31839A-530B-B8B5-2CF6-4869A98EEEE6}"/>
                </a:ext>
              </a:extLst>
            </p:cNvPr>
            <p:cNvSpPr/>
            <p:nvPr/>
          </p:nvSpPr>
          <p:spPr>
            <a:xfrm>
              <a:off x="-2902060" y="2534220"/>
              <a:ext cx="664471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4F78EA8-2681-C670-F7FF-2D0C7B96FD28}"/>
                </a:ext>
              </a:extLst>
            </p:cNvPr>
            <p:cNvSpPr/>
            <p:nvPr/>
          </p:nvSpPr>
          <p:spPr>
            <a:xfrm>
              <a:off x="-2343967" y="4907511"/>
              <a:ext cx="664471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kolesterol">
            <a:extLst>
              <a:ext uri="{FF2B5EF4-FFF2-40B4-BE49-F238E27FC236}">
                <a16:creationId xmlns:a16="http://schemas.microsoft.com/office/drawing/2014/main" id="{609A3474-E672-FA33-9F20-8472158509F8}"/>
              </a:ext>
            </a:extLst>
          </p:cNvPr>
          <p:cNvGrpSpPr/>
          <p:nvPr/>
        </p:nvGrpSpPr>
        <p:grpSpPr>
          <a:xfrm>
            <a:off x="8788620" y="104433"/>
            <a:ext cx="3212036" cy="6260378"/>
            <a:chOff x="-2009418" y="1750852"/>
            <a:chExt cx="3993226" cy="6504996"/>
          </a:xfrm>
        </p:grpSpPr>
        <p:pic>
          <p:nvPicPr>
            <p:cNvPr id="69" name="KOLES">
              <a:extLst>
                <a:ext uri="{FF2B5EF4-FFF2-40B4-BE49-F238E27FC236}">
                  <a16:creationId xmlns:a16="http://schemas.microsoft.com/office/drawing/2014/main" id="{58D7DE14-180D-4104-9660-F4E8E1B44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2009418" y="1750852"/>
              <a:ext cx="3993226" cy="6504996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15EC0F6-EEB5-4E86-95FC-05B007CFDAF7}"/>
                </a:ext>
              </a:extLst>
            </p:cNvPr>
            <p:cNvSpPr/>
            <p:nvPr/>
          </p:nvSpPr>
          <p:spPr>
            <a:xfrm>
              <a:off x="-899838" y="2133805"/>
              <a:ext cx="1584079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7" name="asam urat">
            <a:extLst>
              <a:ext uri="{FF2B5EF4-FFF2-40B4-BE49-F238E27FC236}">
                <a16:creationId xmlns:a16="http://schemas.microsoft.com/office/drawing/2014/main" id="{22894928-C6A7-E1DF-4023-BB8AC3B59E69}"/>
              </a:ext>
            </a:extLst>
          </p:cNvPr>
          <p:cNvGrpSpPr/>
          <p:nvPr/>
        </p:nvGrpSpPr>
        <p:grpSpPr>
          <a:xfrm>
            <a:off x="4655840" y="130226"/>
            <a:ext cx="3790517" cy="6234099"/>
            <a:chOff x="-3017469" y="802038"/>
            <a:chExt cx="5054022" cy="6620830"/>
          </a:xfrm>
        </p:grpSpPr>
        <p:pic>
          <p:nvPicPr>
            <p:cNvPr id="31" name="ASAM URAT DAN KOLES">
              <a:extLst>
                <a:ext uri="{FF2B5EF4-FFF2-40B4-BE49-F238E27FC236}">
                  <a16:creationId xmlns:a16="http://schemas.microsoft.com/office/drawing/2014/main" id="{8BF49E1D-7537-4A6A-A4B7-20E2AAC28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3017469" y="802038"/>
              <a:ext cx="5054022" cy="6620830"/>
            </a:xfrm>
            <a:prstGeom prst="rect">
              <a:avLst/>
            </a:prstGeom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751A31D-D2FE-1D82-6DAA-4A1B2B54B763}"/>
                </a:ext>
              </a:extLst>
            </p:cNvPr>
            <p:cNvSpPr/>
            <p:nvPr/>
          </p:nvSpPr>
          <p:spPr>
            <a:xfrm>
              <a:off x="-1004304" y="1296957"/>
              <a:ext cx="1584079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0" name="lambung">
            <a:extLst>
              <a:ext uri="{FF2B5EF4-FFF2-40B4-BE49-F238E27FC236}">
                <a16:creationId xmlns:a16="http://schemas.microsoft.com/office/drawing/2014/main" id="{0CECB06C-3708-F012-EE78-F2AA8CFB78FC}"/>
              </a:ext>
            </a:extLst>
          </p:cNvPr>
          <p:cNvGrpSpPr/>
          <p:nvPr/>
        </p:nvGrpSpPr>
        <p:grpSpPr>
          <a:xfrm>
            <a:off x="8356456" y="116631"/>
            <a:ext cx="3644200" cy="6274757"/>
            <a:chOff x="-3843982" y="936162"/>
            <a:chExt cx="4858933" cy="6486706"/>
          </a:xfrm>
        </p:grpSpPr>
        <p:pic>
          <p:nvPicPr>
            <p:cNvPr id="25" name="MASALAH LAMBUNG">
              <a:extLst>
                <a:ext uri="{FF2B5EF4-FFF2-40B4-BE49-F238E27FC236}">
                  <a16:creationId xmlns:a16="http://schemas.microsoft.com/office/drawing/2014/main" id="{008B6481-DACC-4E23-8FFE-683DC7AEF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3843982" y="936162"/>
              <a:ext cx="4858933" cy="6486706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DF8242E-53FD-7D4B-FE1D-B8CAE765A175}"/>
                </a:ext>
              </a:extLst>
            </p:cNvPr>
            <p:cNvSpPr/>
            <p:nvPr/>
          </p:nvSpPr>
          <p:spPr>
            <a:xfrm>
              <a:off x="-1906179" y="1361439"/>
              <a:ext cx="1584079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2A67ADC-5837-1C43-E1C5-30192B00BD13}"/>
                </a:ext>
              </a:extLst>
            </p:cNvPr>
            <p:cNvSpPr/>
            <p:nvPr/>
          </p:nvSpPr>
          <p:spPr>
            <a:xfrm>
              <a:off x="-475989" y="3429000"/>
              <a:ext cx="388307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" name="paru2">
            <a:extLst>
              <a:ext uri="{FF2B5EF4-FFF2-40B4-BE49-F238E27FC236}">
                <a16:creationId xmlns:a16="http://schemas.microsoft.com/office/drawing/2014/main" id="{773CEC3C-CE0D-F9DF-6528-F0F83CCF0480}"/>
              </a:ext>
            </a:extLst>
          </p:cNvPr>
          <p:cNvGrpSpPr/>
          <p:nvPr/>
        </p:nvGrpSpPr>
        <p:grpSpPr>
          <a:xfrm>
            <a:off x="4223792" y="133679"/>
            <a:ext cx="3950551" cy="6247649"/>
            <a:chOff x="-6023631" y="1866847"/>
            <a:chExt cx="5267401" cy="6401355"/>
          </a:xfrm>
        </p:grpSpPr>
        <p:pic>
          <p:nvPicPr>
            <p:cNvPr id="51" name="KANKER PP">
              <a:extLst>
                <a:ext uri="{FF2B5EF4-FFF2-40B4-BE49-F238E27FC236}">
                  <a16:creationId xmlns:a16="http://schemas.microsoft.com/office/drawing/2014/main" id="{DDFC7AC5-4531-4CCD-A84F-DCAA9F8CD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-6023631" y="1866847"/>
              <a:ext cx="5267401" cy="6401355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C6BDEF2-680A-62F4-4D05-93B62872BB82}"/>
                </a:ext>
              </a:extLst>
            </p:cNvPr>
            <p:cNvSpPr/>
            <p:nvPr/>
          </p:nvSpPr>
          <p:spPr>
            <a:xfrm>
              <a:off x="-3738695" y="2284311"/>
              <a:ext cx="1156269" cy="19763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BFEEFB8-B1EF-A871-8533-B83DF376F4C9}"/>
                </a:ext>
              </a:extLst>
            </p:cNvPr>
            <p:cNvSpPr/>
            <p:nvPr/>
          </p:nvSpPr>
          <p:spPr>
            <a:xfrm>
              <a:off x="-3060515" y="5397081"/>
              <a:ext cx="1156269" cy="19763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2" name="ht">
            <a:extLst>
              <a:ext uri="{FF2B5EF4-FFF2-40B4-BE49-F238E27FC236}">
                <a16:creationId xmlns:a16="http://schemas.microsoft.com/office/drawing/2014/main" id="{7075EB6E-BA54-78E6-8FA4-8CDCB6AF8E78}"/>
              </a:ext>
            </a:extLst>
          </p:cNvPr>
          <p:cNvGrpSpPr/>
          <p:nvPr/>
        </p:nvGrpSpPr>
        <p:grpSpPr>
          <a:xfrm>
            <a:off x="5807968" y="116632"/>
            <a:ext cx="2903472" cy="6206294"/>
            <a:chOff x="-1926355" y="1288190"/>
            <a:chExt cx="3871296" cy="6511092"/>
          </a:xfrm>
        </p:grpSpPr>
        <p:pic>
          <p:nvPicPr>
            <p:cNvPr id="41" name="HIPERTENSI">
              <a:extLst>
                <a:ext uri="{FF2B5EF4-FFF2-40B4-BE49-F238E27FC236}">
                  <a16:creationId xmlns:a16="http://schemas.microsoft.com/office/drawing/2014/main" id="{B86E1D81-4DD2-43D4-8C4C-37B9A3745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-1926355" y="1288190"/>
              <a:ext cx="3871296" cy="6511092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0D0B105-0B03-77EB-4ACE-72BBC47BFCEC}"/>
                </a:ext>
              </a:extLst>
            </p:cNvPr>
            <p:cNvSpPr/>
            <p:nvPr/>
          </p:nvSpPr>
          <p:spPr>
            <a:xfrm>
              <a:off x="-233380" y="1813951"/>
              <a:ext cx="1584079" cy="9000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83B5CCE-7844-805E-C2EB-C9630FAEB02C}"/>
                </a:ext>
              </a:extLst>
            </p:cNvPr>
            <p:cNvSpPr/>
            <p:nvPr/>
          </p:nvSpPr>
          <p:spPr>
            <a:xfrm>
              <a:off x="-850106" y="2186271"/>
              <a:ext cx="1207646" cy="1059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70D920B-E8E7-2B94-25D6-5FCD00FEBA66}"/>
                </a:ext>
              </a:extLst>
            </p:cNvPr>
            <p:cNvSpPr/>
            <p:nvPr/>
          </p:nvSpPr>
          <p:spPr>
            <a:xfrm>
              <a:off x="-676405" y="2946898"/>
              <a:ext cx="2141453" cy="9000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BFB6D01-4840-6297-EF2A-F2789A2CBC10}"/>
                </a:ext>
              </a:extLst>
            </p:cNvPr>
            <p:cNvSpPr/>
            <p:nvPr/>
          </p:nvSpPr>
          <p:spPr>
            <a:xfrm>
              <a:off x="336948" y="3769823"/>
              <a:ext cx="1207646" cy="1059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4744291-AAEB-8AF3-2327-D3DD0E240B4B}"/>
                </a:ext>
              </a:extLst>
            </p:cNvPr>
            <p:cNvSpPr/>
            <p:nvPr/>
          </p:nvSpPr>
          <p:spPr>
            <a:xfrm>
              <a:off x="240155" y="5048529"/>
              <a:ext cx="1207646" cy="1059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4" name="dm">
            <a:extLst>
              <a:ext uri="{FF2B5EF4-FFF2-40B4-BE49-F238E27FC236}">
                <a16:creationId xmlns:a16="http://schemas.microsoft.com/office/drawing/2014/main" id="{786FB0FF-EB7B-B408-EEDC-5902EDC14AEC}"/>
              </a:ext>
            </a:extLst>
          </p:cNvPr>
          <p:cNvGrpSpPr/>
          <p:nvPr/>
        </p:nvGrpSpPr>
        <p:grpSpPr>
          <a:xfrm>
            <a:off x="9048328" y="124132"/>
            <a:ext cx="2898899" cy="6240193"/>
            <a:chOff x="-1860217" y="910612"/>
            <a:chExt cx="3865199" cy="6633023"/>
          </a:xfrm>
        </p:grpSpPr>
        <p:pic>
          <p:nvPicPr>
            <p:cNvPr id="36" name="DIABETES">
              <a:extLst>
                <a:ext uri="{FF2B5EF4-FFF2-40B4-BE49-F238E27FC236}">
                  <a16:creationId xmlns:a16="http://schemas.microsoft.com/office/drawing/2014/main" id="{FEDB2DEC-74BC-4CAB-A235-2DB2A38A6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-1860217" y="910612"/>
              <a:ext cx="3865199" cy="6633023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2040EBC-F502-D2A4-B16D-616F2B4B1E13}"/>
                </a:ext>
              </a:extLst>
            </p:cNvPr>
            <p:cNvSpPr/>
            <p:nvPr/>
          </p:nvSpPr>
          <p:spPr>
            <a:xfrm>
              <a:off x="-212942" y="1315233"/>
              <a:ext cx="1077363" cy="18611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leher">
            <a:extLst>
              <a:ext uri="{FF2B5EF4-FFF2-40B4-BE49-F238E27FC236}">
                <a16:creationId xmlns:a16="http://schemas.microsoft.com/office/drawing/2014/main" id="{221E7FA2-9A5B-4C4E-1C6D-52C948331C1E}"/>
              </a:ext>
            </a:extLst>
          </p:cNvPr>
          <p:cNvGrpSpPr/>
          <p:nvPr/>
        </p:nvGrpSpPr>
        <p:grpSpPr>
          <a:xfrm>
            <a:off x="8164416" y="155154"/>
            <a:ext cx="3836240" cy="6236971"/>
            <a:chOff x="-5168063" y="2445128"/>
            <a:chExt cx="5114987" cy="6236971"/>
          </a:xfrm>
        </p:grpSpPr>
        <p:pic>
          <p:nvPicPr>
            <p:cNvPr id="89" name="TUMOR LEHER">
              <a:extLst>
                <a:ext uri="{FF2B5EF4-FFF2-40B4-BE49-F238E27FC236}">
                  <a16:creationId xmlns:a16="http://schemas.microsoft.com/office/drawing/2014/main" id="{805E2EEE-C369-449A-BF98-D83E94D3EA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t="5010"/>
            <a:stretch/>
          </p:blipFill>
          <p:spPr>
            <a:xfrm>
              <a:off x="-5168063" y="2445128"/>
              <a:ext cx="5114987" cy="6236971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9E7E5E1-2912-10BF-AEDE-B1D3BC8900D3}"/>
                </a:ext>
              </a:extLst>
            </p:cNvPr>
            <p:cNvSpPr/>
            <p:nvPr/>
          </p:nvSpPr>
          <p:spPr>
            <a:xfrm>
              <a:off x="-2993444" y="2542602"/>
              <a:ext cx="1584079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knaker PD">
            <a:extLst>
              <a:ext uri="{FF2B5EF4-FFF2-40B4-BE49-F238E27FC236}">
                <a16:creationId xmlns:a16="http://schemas.microsoft.com/office/drawing/2014/main" id="{A61EB658-A03A-0AAD-DCC6-5A07ABD3C355}"/>
              </a:ext>
            </a:extLst>
          </p:cNvPr>
          <p:cNvGrpSpPr/>
          <p:nvPr/>
        </p:nvGrpSpPr>
        <p:grpSpPr>
          <a:xfrm>
            <a:off x="3830670" y="172254"/>
            <a:ext cx="4287645" cy="6185324"/>
            <a:chOff x="-5128890" y="1802676"/>
            <a:chExt cx="5090601" cy="6523285"/>
          </a:xfrm>
        </p:grpSpPr>
        <p:pic>
          <p:nvPicPr>
            <p:cNvPr id="46" name="KANKER PD">
              <a:extLst>
                <a:ext uri="{FF2B5EF4-FFF2-40B4-BE49-F238E27FC236}">
                  <a16:creationId xmlns:a16="http://schemas.microsoft.com/office/drawing/2014/main" id="{589B28ED-DE30-4BED-858E-1C5089AEF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-5128890" y="1802676"/>
              <a:ext cx="5090601" cy="6523285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62D78BB-1FCF-907A-1EE1-05CE6C360411}"/>
                </a:ext>
              </a:extLst>
            </p:cNvPr>
            <p:cNvSpPr/>
            <p:nvPr/>
          </p:nvSpPr>
          <p:spPr>
            <a:xfrm>
              <a:off x="-2489615" y="2110328"/>
              <a:ext cx="1584079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4" name="ambeien">
            <a:extLst>
              <a:ext uri="{FF2B5EF4-FFF2-40B4-BE49-F238E27FC236}">
                <a16:creationId xmlns:a16="http://schemas.microsoft.com/office/drawing/2014/main" id="{EC68CD34-A5DC-7B9A-8858-9D43B71AF744}"/>
              </a:ext>
            </a:extLst>
          </p:cNvPr>
          <p:cNvGrpSpPr/>
          <p:nvPr/>
        </p:nvGrpSpPr>
        <p:grpSpPr>
          <a:xfrm>
            <a:off x="6384032" y="252628"/>
            <a:ext cx="5611619" cy="6083864"/>
            <a:chOff x="5334000" y="818474"/>
            <a:chExt cx="5102794" cy="5791702"/>
          </a:xfrm>
        </p:grpSpPr>
        <p:pic>
          <p:nvPicPr>
            <p:cNvPr id="21" name="AMBEIEN">
              <a:extLst>
                <a:ext uri="{FF2B5EF4-FFF2-40B4-BE49-F238E27FC236}">
                  <a16:creationId xmlns:a16="http://schemas.microsoft.com/office/drawing/2014/main" id="{ABCE02CA-E6C7-4906-AA4C-7CAA46D02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334000" y="818474"/>
              <a:ext cx="5102794" cy="579170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88D0A4E-B5F0-323D-8969-5658746F8F45}"/>
                </a:ext>
              </a:extLst>
            </p:cNvPr>
            <p:cNvSpPr/>
            <p:nvPr/>
          </p:nvSpPr>
          <p:spPr>
            <a:xfrm>
              <a:off x="7644079" y="1589576"/>
              <a:ext cx="1584079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AA2ED99-F99E-9F9A-FFDA-1694E3C0E7B2}"/>
                </a:ext>
              </a:extLst>
            </p:cNvPr>
            <p:cNvSpPr/>
            <p:nvPr/>
          </p:nvSpPr>
          <p:spPr>
            <a:xfrm>
              <a:off x="6684424" y="2995572"/>
              <a:ext cx="1584079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1E2D6C8-EF7F-BB24-754A-61A5675FEB37}"/>
                </a:ext>
              </a:extLst>
            </p:cNvPr>
            <p:cNvSpPr/>
            <p:nvPr/>
          </p:nvSpPr>
          <p:spPr>
            <a:xfrm>
              <a:off x="6921441" y="3324381"/>
              <a:ext cx="2879785" cy="17142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PD">
            <a:extLst>
              <a:ext uri="{FF2B5EF4-FFF2-40B4-BE49-F238E27FC236}">
                <a16:creationId xmlns:a16="http://schemas.microsoft.com/office/drawing/2014/main" id="{E4A2924A-C5FF-FEC5-AD2A-4B901A1D7AEF}"/>
              </a:ext>
            </a:extLst>
          </p:cNvPr>
          <p:cNvGrpSpPr/>
          <p:nvPr/>
        </p:nvGrpSpPr>
        <p:grpSpPr>
          <a:xfrm>
            <a:off x="5504198" y="188640"/>
            <a:ext cx="5949271" cy="6081974"/>
            <a:chOff x="3813961" y="1311934"/>
            <a:chExt cx="5529551" cy="4645555"/>
          </a:xfrm>
        </p:grpSpPr>
        <p:pic>
          <p:nvPicPr>
            <p:cNvPr id="93" name="TUMOR PD">
              <a:extLst>
                <a:ext uri="{FF2B5EF4-FFF2-40B4-BE49-F238E27FC236}">
                  <a16:creationId xmlns:a16="http://schemas.microsoft.com/office/drawing/2014/main" id="{81F24107-CA14-4327-9807-660E140EF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813961" y="1311934"/>
              <a:ext cx="5529551" cy="4645555"/>
            </a:xfrm>
            <a:prstGeom prst="rect">
              <a:avLst/>
            </a:prstGeom>
          </p:spPr>
        </p:pic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92A5CD1-5400-0EB7-5DFD-04FA5FF76087}"/>
                </a:ext>
              </a:extLst>
            </p:cNvPr>
            <p:cNvSpPr/>
            <p:nvPr/>
          </p:nvSpPr>
          <p:spPr>
            <a:xfrm>
              <a:off x="5433746" y="1426746"/>
              <a:ext cx="1866106" cy="288032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sinusitis">
            <a:extLst>
              <a:ext uri="{FF2B5EF4-FFF2-40B4-BE49-F238E27FC236}">
                <a16:creationId xmlns:a16="http://schemas.microsoft.com/office/drawing/2014/main" id="{993E1AFC-B0DE-5CB2-CB5E-6E3267837ACC}"/>
              </a:ext>
            </a:extLst>
          </p:cNvPr>
          <p:cNvGrpSpPr/>
          <p:nvPr/>
        </p:nvGrpSpPr>
        <p:grpSpPr>
          <a:xfrm>
            <a:off x="5504198" y="142504"/>
            <a:ext cx="5872363" cy="6137719"/>
            <a:chOff x="-3048990" y="3378752"/>
            <a:chExt cx="5590517" cy="4359018"/>
          </a:xfrm>
        </p:grpSpPr>
        <p:pic>
          <p:nvPicPr>
            <p:cNvPr id="84" name="SINUS">
              <a:extLst>
                <a:ext uri="{FF2B5EF4-FFF2-40B4-BE49-F238E27FC236}">
                  <a16:creationId xmlns:a16="http://schemas.microsoft.com/office/drawing/2014/main" id="{CC7EF8F2-C947-4002-943F-2ABF9805A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-3048990" y="3378752"/>
              <a:ext cx="5590517" cy="435901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BDC452-7F14-D20A-0CE0-5DB593DA7947}"/>
                </a:ext>
              </a:extLst>
            </p:cNvPr>
            <p:cNvSpPr/>
            <p:nvPr/>
          </p:nvSpPr>
          <p:spPr>
            <a:xfrm>
              <a:off x="-1528996" y="4224086"/>
              <a:ext cx="2843448" cy="1530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7F5ED07-7328-4321-0103-50DA5A279674}"/>
                </a:ext>
              </a:extLst>
            </p:cNvPr>
            <p:cNvSpPr/>
            <p:nvPr/>
          </p:nvSpPr>
          <p:spPr>
            <a:xfrm>
              <a:off x="-1691351" y="4842028"/>
              <a:ext cx="1584079" cy="16489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B48F752-5176-48AE-B221-03F8B795D12B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D0600AB-C1B8-4175-9B2C-66A8CDCBAC76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E16742A-EE90-4831-910C-9C95A11FBD69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3" name="Picture 2">
              <a:extLst>
                <a:ext uri="{FF2B5EF4-FFF2-40B4-BE49-F238E27FC236}">
                  <a16:creationId xmlns:a16="http://schemas.microsoft.com/office/drawing/2014/main" id="{0C8983E6-8744-4007-9ADC-1628C49A95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4">
              <a:extLst>
                <a:ext uri="{FF2B5EF4-FFF2-40B4-BE49-F238E27FC236}">
                  <a16:creationId xmlns:a16="http://schemas.microsoft.com/office/drawing/2014/main" id="{50623C50-5871-47C0-932A-8C6214DF82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02306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C1DE59-5D94-49FB-A128-721B024FEA49}"/>
              </a:ext>
            </a:extLst>
          </p:cNvPr>
          <p:cNvSpPr/>
          <p:nvPr/>
        </p:nvSpPr>
        <p:spPr>
          <a:xfrm>
            <a:off x="407368" y="116632"/>
            <a:ext cx="11377264" cy="945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600" b="1" dirty="0"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Baccarat" pitchFamily="2" charset="0"/>
              </a:rPr>
              <a:t>PENGUMPULAN BIBIT TEMU PUTIH</a:t>
            </a:r>
            <a:endParaRPr lang="en-ID" sz="5600" b="1" dirty="0"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Baccarat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276C24-7945-4F49-BE8D-0B5B548A1789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C687841-5835-479B-8087-952FE5BD31E7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63519FB-5537-4C58-B93C-CF48ED1F028C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E1F144FA-CA28-4056-8804-23104291DA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BE1FABD1-C0E2-44EE-84F3-50CC0E2E2D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A219ABF-E5BF-33F3-2B99-65DB57B861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607" y="1062187"/>
            <a:ext cx="3881345" cy="51751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1D8395-37B6-8623-9934-E0F99ED714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071" y="1062186"/>
            <a:ext cx="3881345" cy="51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8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tar Judul">
            <a:extLst>
              <a:ext uri="{FF2B5EF4-FFF2-40B4-BE49-F238E27FC236}">
                <a16:creationId xmlns:a16="http://schemas.microsoft.com/office/drawing/2014/main" id="{E9617536-CBD3-42C4-922E-D30063D1A675}"/>
              </a:ext>
            </a:extLst>
          </p:cNvPr>
          <p:cNvSpPr/>
          <p:nvPr/>
        </p:nvSpPr>
        <p:spPr>
          <a:xfrm>
            <a:off x="2924908" y="404664"/>
            <a:ext cx="9267092" cy="2336800"/>
          </a:xfrm>
          <a:custGeom>
            <a:avLst/>
            <a:gdLst>
              <a:gd name="connsiteX0" fmla="*/ 0 w 9626600"/>
              <a:gd name="connsiteY0" fmla="*/ 0 h 2336800"/>
              <a:gd name="connsiteX1" fmla="*/ 9626600 w 9626600"/>
              <a:gd name="connsiteY1" fmla="*/ 0 h 2336800"/>
              <a:gd name="connsiteX2" fmla="*/ 9626600 w 9626600"/>
              <a:gd name="connsiteY2" fmla="*/ 2336800 h 2336800"/>
              <a:gd name="connsiteX3" fmla="*/ 0 w 9626600"/>
              <a:gd name="connsiteY3" fmla="*/ 2336800 h 2336800"/>
              <a:gd name="connsiteX4" fmla="*/ 0 w 9626600"/>
              <a:gd name="connsiteY4" fmla="*/ 0 h 2336800"/>
              <a:gd name="connsiteX0" fmla="*/ 0 w 9626600"/>
              <a:gd name="connsiteY0" fmla="*/ 0 h 2336800"/>
              <a:gd name="connsiteX1" fmla="*/ 9626600 w 9626600"/>
              <a:gd name="connsiteY1" fmla="*/ 0 h 2336800"/>
              <a:gd name="connsiteX2" fmla="*/ 9601200 w 9626600"/>
              <a:gd name="connsiteY2" fmla="*/ 1905000 h 2336800"/>
              <a:gd name="connsiteX3" fmla="*/ 0 w 9626600"/>
              <a:gd name="connsiteY3" fmla="*/ 2336800 h 2336800"/>
              <a:gd name="connsiteX4" fmla="*/ 0 w 9626600"/>
              <a:gd name="connsiteY4" fmla="*/ 0 h 2336800"/>
              <a:gd name="connsiteX0" fmla="*/ 0 w 9601200"/>
              <a:gd name="connsiteY0" fmla="*/ 0 h 2336800"/>
              <a:gd name="connsiteX1" fmla="*/ 9550400 w 9601200"/>
              <a:gd name="connsiteY1" fmla="*/ 330200 h 2336800"/>
              <a:gd name="connsiteX2" fmla="*/ 9601200 w 9601200"/>
              <a:gd name="connsiteY2" fmla="*/ 1905000 h 2336800"/>
              <a:gd name="connsiteX3" fmla="*/ 0 w 9601200"/>
              <a:gd name="connsiteY3" fmla="*/ 2336800 h 2336800"/>
              <a:gd name="connsiteX4" fmla="*/ 0 w 9601200"/>
              <a:gd name="connsiteY4" fmla="*/ 0 h 2336800"/>
              <a:gd name="connsiteX0" fmla="*/ 0 w 9601200"/>
              <a:gd name="connsiteY0" fmla="*/ 0 h 2336800"/>
              <a:gd name="connsiteX1" fmla="*/ 9497718 w 9601200"/>
              <a:gd name="connsiteY1" fmla="*/ 279400 h 2336800"/>
              <a:gd name="connsiteX2" fmla="*/ 9601200 w 9601200"/>
              <a:gd name="connsiteY2" fmla="*/ 1905000 h 2336800"/>
              <a:gd name="connsiteX3" fmla="*/ 0 w 9601200"/>
              <a:gd name="connsiteY3" fmla="*/ 2336800 h 2336800"/>
              <a:gd name="connsiteX4" fmla="*/ 0 w 9601200"/>
              <a:gd name="connsiteY4" fmla="*/ 0 h 2336800"/>
              <a:gd name="connsiteX0" fmla="*/ 0 w 9497718"/>
              <a:gd name="connsiteY0" fmla="*/ 0 h 2336800"/>
              <a:gd name="connsiteX1" fmla="*/ 9497718 w 9497718"/>
              <a:gd name="connsiteY1" fmla="*/ 279400 h 2336800"/>
              <a:gd name="connsiteX2" fmla="*/ 9482667 w 9497718"/>
              <a:gd name="connsiteY2" fmla="*/ 1930400 h 2336800"/>
              <a:gd name="connsiteX3" fmla="*/ 0 w 9497718"/>
              <a:gd name="connsiteY3" fmla="*/ 2336800 h 2336800"/>
              <a:gd name="connsiteX4" fmla="*/ 0 w 9497718"/>
              <a:gd name="connsiteY4" fmla="*/ 0 h 2336800"/>
              <a:gd name="connsiteX0" fmla="*/ 0 w 9509008"/>
              <a:gd name="connsiteY0" fmla="*/ 0 h 2336800"/>
              <a:gd name="connsiteX1" fmla="*/ 9497718 w 9509008"/>
              <a:gd name="connsiteY1" fmla="*/ 279400 h 2336800"/>
              <a:gd name="connsiteX2" fmla="*/ 9509008 w 9509008"/>
              <a:gd name="connsiteY2" fmla="*/ 2006600 h 2336800"/>
              <a:gd name="connsiteX3" fmla="*/ 0 w 9509008"/>
              <a:gd name="connsiteY3" fmla="*/ 2336800 h 2336800"/>
              <a:gd name="connsiteX4" fmla="*/ 0 w 9509008"/>
              <a:gd name="connsiteY4" fmla="*/ 0 h 233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09008" h="2336800">
                <a:moveTo>
                  <a:pt x="0" y="0"/>
                </a:moveTo>
                <a:lnTo>
                  <a:pt x="9497718" y="279400"/>
                </a:lnTo>
                <a:cubicBezTo>
                  <a:pt x="9501481" y="855133"/>
                  <a:pt x="9505245" y="1430867"/>
                  <a:pt x="9509008" y="2006600"/>
                </a:cubicBezTo>
                <a:lnTo>
                  <a:pt x="0" y="2336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3000">
                <a:schemeClr val="bg1">
                  <a:tint val="80000"/>
                  <a:satMod val="250000"/>
                  <a:alpha val="86000"/>
                </a:schemeClr>
              </a:gs>
              <a:gs pos="57000">
                <a:srgbClr val="C9C9C9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02731BE-48ED-49F2-8655-A1B13ABAE717}"/>
              </a:ext>
            </a:extLst>
          </p:cNvPr>
          <p:cNvGrpSpPr/>
          <p:nvPr/>
        </p:nvGrpSpPr>
        <p:grpSpPr>
          <a:xfrm>
            <a:off x="0" y="6381328"/>
            <a:ext cx="12192000" cy="504056"/>
            <a:chOff x="0" y="6381328"/>
            <a:chExt cx="12192000" cy="50405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564FCF0-5862-4C62-97E7-381B92089C93}"/>
                </a:ext>
              </a:extLst>
            </p:cNvPr>
            <p:cNvSpPr/>
            <p:nvPr/>
          </p:nvSpPr>
          <p:spPr>
            <a:xfrm>
              <a:off x="0" y="6450841"/>
              <a:ext cx="12192000" cy="4345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428E3DE-3C0C-456A-AEB4-FAC9150E39CD}"/>
                </a:ext>
              </a:extLst>
            </p:cNvPr>
            <p:cNvSpPr txBox="1"/>
            <p:nvPr/>
          </p:nvSpPr>
          <p:spPr>
            <a:xfrm>
              <a:off x="2495600" y="6381328"/>
              <a:ext cx="6552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YKKI OFFICIAL		</a:t>
              </a:r>
              <a:r>
                <a:rPr lang="en-US" sz="25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ykki_pusat</a:t>
              </a:r>
              <a:endParaRPr lang="en-ID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Picture 2">
              <a:extLst>
                <a:ext uri="{FF2B5EF4-FFF2-40B4-BE49-F238E27FC236}">
                  <a16:creationId xmlns:a16="http://schemas.microsoft.com/office/drawing/2014/main" id="{FB9C7E38-DE3E-4FCD-BDC7-24FC9B3666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643" y="6476808"/>
              <a:ext cx="489329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id="{2D272251-FE8F-4F41-966D-A26ED66345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632" y="6473572"/>
              <a:ext cx="338708" cy="37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7371DC0-1AE5-CBCC-37F6-453A23462E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7" y="-99392"/>
            <a:ext cx="3021596" cy="2908806"/>
          </a:xfrm>
          <a:prstGeom prst="rect">
            <a:avLst/>
          </a:prstGeom>
        </p:spPr>
      </p:pic>
      <p:sp>
        <p:nvSpPr>
          <p:cNvPr id="9" name="Judullll">
            <a:extLst>
              <a:ext uri="{FF2B5EF4-FFF2-40B4-BE49-F238E27FC236}">
                <a16:creationId xmlns:a16="http://schemas.microsoft.com/office/drawing/2014/main" id="{FFEC30E5-8B49-4E57-BEC1-797CE2FCDE13}"/>
              </a:ext>
            </a:extLst>
          </p:cNvPr>
          <p:cNvSpPr txBox="1"/>
          <p:nvPr/>
        </p:nvSpPr>
        <p:spPr>
          <a:xfrm>
            <a:off x="6888087" y="893063"/>
            <a:ext cx="5303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 err="1">
                <a:solidFill>
                  <a:schemeClr val="bg1"/>
                </a:solidFill>
                <a:effectLst>
                  <a:glow rad="152400">
                    <a:prstClr val="black"/>
                  </a:glow>
                </a:effectLst>
                <a:latin typeface="Baccarat" pitchFamily="2" charset="0"/>
              </a:rPr>
              <a:t>Referensi</a:t>
            </a:r>
            <a:r>
              <a:rPr lang="en-US" sz="7200" dirty="0">
                <a:solidFill>
                  <a:schemeClr val="bg1"/>
                </a:solidFill>
                <a:effectLst>
                  <a:glow rad="152400">
                    <a:prstClr val="black"/>
                  </a:glow>
                </a:effectLst>
                <a:latin typeface="Baccarat" pitchFamily="2" charset="0"/>
              </a:rPr>
              <a:t> </a:t>
            </a:r>
            <a:endParaRPr kumimoji="0" lang="id-ID" sz="7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52400">
                  <a:prstClr val="black"/>
                </a:glow>
              </a:effectLst>
              <a:uLnTx/>
              <a:uFillTx/>
              <a:latin typeface="Baccarat" pitchFamily="2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0DF87C6-80EA-49F7-A6D5-7BD700A4C594}"/>
              </a:ext>
            </a:extLst>
          </p:cNvPr>
          <p:cNvGrpSpPr/>
          <p:nvPr/>
        </p:nvGrpSpPr>
        <p:grpSpPr>
          <a:xfrm>
            <a:off x="203637" y="2636912"/>
            <a:ext cx="12085051" cy="3672408"/>
            <a:chOff x="106949" y="2636912"/>
            <a:chExt cx="12085051" cy="3672408"/>
          </a:xfrm>
        </p:grpSpPr>
        <p:sp>
          <p:nvSpPr>
            <p:cNvPr id="15" name="Tujuan 1">
              <a:extLst>
                <a:ext uri="{FF2B5EF4-FFF2-40B4-BE49-F238E27FC236}">
                  <a16:creationId xmlns:a16="http://schemas.microsoft.com/office/drawing/2014/main" id="{89D82B91-7B8B-41DD-B941-84A12AE9A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93" y="2793122"/>
              <a:ext cx="5758583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99"/>
                </a:buClr>
                <a:buSzTx/>
                <a:buFontTx/>
                <a:buNone/>
                <a:tabLst/>
                <a:defRPr/>
              </a:pP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Kemenkes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,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Pengendalian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Faktor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Resika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Kanker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Paru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20" name="Tujuan 2'">
              <a:extLst>
                <a:ext uri="{FF2B5EF4-FFF2-40B4-BE49-F238E27FC236}">
                  <a16:creationId xmlns:a16="http://schemas.microsoft.com/office/drawing/2014/main" id="{EADD7F3C-8DAD-4C1F-B318-883DEC86E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336" y="3441194"/>
              <a:ext cx="590465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99"/>
                </a:buClr>
                <a:buSzTx/>
                <a:buFontTx/>
                <a:buNone/>
                <a:tabLst/>
                <a:defRPr/>
              </a:pP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Menkes, 2015.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Pedoman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Nasional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Pelayanan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Kedokteran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Tata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Laksana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Kanker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Paru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21" name="Tujuan 3'">
              <a:extLst>
                <a:ext uri="{FF2B5EF4-FFF2-40B4-BE49-F238E27FC236}">
                  <a16:creationId xmlns:a16="http://schemas.microsoft.com/office/drawing/2014/main" id="{9537F4A5-430F-4E34-BDB6-567027A39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337" y="4161274"/>
              <a:ext cx="5616623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99"/>
                </a:buClr>
                <a:buSzTx/>
                <a:buFontTx/>
                <a:buNone/>
                <a:tabLst/>
                <a:defRPr/>
              </a:pP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Menkes, 2023.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Penanggulangan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Kanker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Payudara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dan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Kanker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Leher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Rahim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22" name="Tujuan 4'">
              <a:extLst>
                <a:ext uri="{FF2B5EF4-FFF2-40B4-BE49-F238E27FC236}">
                  <a16:creationId xmlns:a16="http://schemas.microsoft.com/office/drawing/2014/main" id="{81D36CCE-277B-4CFD-AAFD-01B132DE6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7226" y="4089266"/>
              <a:ext cx="6124774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99"/>
                </a:buClr>
                <a:buSzTx/>
                <a:buFontTx/>
                <a:buNone/>
                <a:tabLst/>
                <a:defRPr/>
              </a:pP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Menkes, 2018.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Pedoman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Nasional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Pelayanan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Kedokteran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Tata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Laksana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Kanker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Payudara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28" name="Tujuan 5'">
              <a:extLst>
                <a:ext uri="{FF2B5EF4-FFF2-40B4-BE49-F238E27FC236}">
                  <a16:creationId xmlns:a16="http://schemas.microsoft.com/office/drawing/2014/main" id="{F55F3BB3-4217-4FF5-AD57-6BB08E100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49" y="5601434"/>
              <a:ext cx="5340979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99"/>
                </a:buClr>
                <a:buSzTx/>
                <a:buFontTx/>
                <a:buNone/>
                <a:tabLst/>
                <a:defRPr/>
              </a:pP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Kemenkes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, 2024.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Strategi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Indonesia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dalam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Upaya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Melawan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Kanker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33" name="Tujuan 2/1">
              <a:extLst>
                <a:ext uri="{FF2B5EF4-FFF2-40B4-BE49-F238E27FC236}">
                  <a16:creationId xmlns:a16="http://schemas.microsoft.com/office/drawing/2014/main" id="{940A8B3A-D72C-4180-B105-B98D169E1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337" y="4881354"/>
              <a:ext cx="5616623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99"/>
                </a:buClr>
                <a:buSzTx/>
                <a:buFontTx/>
                <a:buNone/>
                <a:tabLst/>
                <a:defRPr/>
              </a:pP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FKTP. Modul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Pelatihan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Deteksi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Dini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Kanker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Leher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Rahim dan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Kanker</a:t>
              </a:r>
              <a:r>
                <a:rPr lang="en-US" sz="2000" noProof="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noProof="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Payudara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36" name="Tujuan 2/3">
              <a:extLst>
                <a:ext uri="{FF2B5EF4-FFF2-40B4-BE49-F238E27FC236}">
                  <a16:creationId xmlns:a16="http://schemas.microsoft.com/office/drawing/2014/main" id="{952BE5E3-4758-4FCF-B8DA-F6E511AF2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7226" y="2636912"/>
              <a:ext cx="521335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99"/>
                </a:buClr>
                <a:buSzTx/>
                <a:buFontTx/>
                <a:buNone/>
                <a:tabLst/>
                <a:defRPr/>
              </a:pP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Kemenkes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. Panduan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Penata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Laksana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Kanker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Payudara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37" name="Tujuan 2/4">
              <a:extLst>
                <a:ext uri="{FF2B5EF4-FFF2-40B4-BE49-F238E27FC236}">
                  <a16:creationId xmlns:a16="http://schemas.microsoft.com/office/drawing/2014/main" id="{0D61B213-3E78-456C-B234-4DA852CAF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6184" y="3356992"/>
              <a:ext cx="614581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99"/>
                </a:buClr>
                <a:buSzTx/>
                <a:buFontTx/>
                <a:buNone/>
                <a:tabLst/>
                <a:defRPr/>
              </a:pP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Menkes, 2018.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Pedoman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Nasional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Pelayanan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Kedokteran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Tata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Laksana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Kanker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Serviks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38" name="Tujuan 2/5">
              <a:extLst>
                <a:ext uri="{FF2B5EF4-FFF2-40B4-BE49-F238E27FC236}">
                  <a16:creationId xmlns:a16="http://schemas.microsoft.com/office/drawing/2014/main" id="{12AF5CAF-F903-4C7E-94B9-D4BB4FBCC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3614" y="4797152"/>
              <a:ext cx="610838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99"/>
                </a:buClr>
                <a:buSzTx/>
                <a:buFontTx/>
                <a:buNone/>
                <a:tabLst/>
                <a:defRPr/>
              </a:pP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Riskesdas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, 2020.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Pedoman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Faktor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Resiko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Kanker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dari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Makanan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dan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Minuman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42" name="Tujuan 5'">
              <a:extLst>
                <a:ext uri="{FF2B5EF4-FFF2-40B4-BE49-F238E27FC236}">
                  <a16:creationId xmlns:a16="http://schemas.microsoft.com/office/drawing/2014/main" id="{90DB2E63-D94D-4A30-988E-FE02A62E4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0" y="5574550"/>
              <a:ext cx="60960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99"/>
                </a:buClr>
                <a:buSzTx/>
                <a:buFontTx/>
                <a:buNone/>
                <a:tabLst/>
                <a:defRPr/>
              </a:pP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Kemenkes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, 2024.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Pencegahan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dan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Pengendalian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Penyakit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Tidak</a:t>
              </a:r>
              <a:r>
                <a:rPr lang="en-US" sz="2000" dirty="0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effectLst>
                    <a:glow rad="63500">
                      <a:prstClr val="white">
                        <a:alpha val="75000"/>
                      </a:prstClr>
                    </a:glow>
                  </a:effectLst>
                  <a:latin typeface="ResPublica" pitchFamily="2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Menular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prstClr val="white">
                      <a:alpha val="75000"/>
                    </a:prstClr>
                  </a:glow>
                </a:effectLst>
                <a:uLnTx/>
                <a:uFillTx/>
                <a:latin typeface="ResPubl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08864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6.xml><?xml version="1.0" encoding="utf-8"?>
<a:theme xmlns:a="http://schemas.openxmlformats.org/drawingml/2006/main" name="2_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10241</TotalTime>
  <Words>1456</Words>
  <Application>Microsoft Office PowerPoint</Application>
  <PresentationFormat>Widescreen</PresentationFormat>
  <Paragraphs>247</Paragraphs>
  <Slides>31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56" baseType="lpstr">
      <vt:lpstr>Arial</vt:lpstr>
      <vt:lpstr>Arial Black</vt:lpstr>
      <vt:lpstr>Arial Narrow</vt:lpstr>
      <vt:lpstr>Arial Unicode MS</vt:lpstr>
      <vt:lpstr>Baccarat</vt:lpstr>
      <vt:lpstr>Calibri</vt:lpstr>
      <vt:lpstr>Century Gothic</vt:lpstr>
      <vt:lpstr>Constantia</vt:lpstr>
      <vt:lpstr>Courier New</vt:lpstr>
      <vt:lpstr>Engravers MT</vt:lpstr>
      <vt:lpstr>Eras Demi ITC</vt:lpstr>
      <vt:lpstr>JoeJack</vt:lpstr>
      <vt:lpstr>Maiandra GD</vt:lpstr>
      <vt:lpstr>Palatino Linotype</vt:lpstr>
      <vt:lpstr>ResPublica</vt:lpstr>
      <vt:lpstr>Tw Cen MT</vt:lpstr>
      <vt:lpstr>Tw Cen MT Condensed</vt:lpstr>
      <vt:lpstr>Wingdings 2</vt:lpstr>
      <vt:lpstr>Wingdings 3</vt:lpstr>
      <vt:lpstr>Executive</vt:lpstr>
      <vt:lpstr>Flow</vt:lpstr>
      <vt:lpstr>Horizon</vt:lpstr>
      <vt:lpstr>Office Theme</vt:lpstr>
      <vt:lpstr>Integral</vt:lpstr>
      <vt:lpstr>2_Integral</vt:lpstr>
      <vt:lpstr>PowerPoint Presentation</vt:lpstr>
      <vt:lpstr>Pasien kanker di Indonesia Tahun 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REAKSI TEMU PUTIH</vt:lpstr>
      <vt:lpstr>testimoni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Arman Delubis</dc:creator>
  <cp:lastModifiedBy>lenovo</cp:lastModifiedBy>
  <cp:revision>596</cp:revision>
  <dcterms:created xsi:type="dcterms:W3CDTF">2018-07-31T03:14:18Z</dcterms:created>
  <dcterms:modified xsi:type="dcterms:W3CDTF">2025-04-13T21:55:18Z</dcterms:modified>
</cp:coreProperties>
</file>